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88825" cy="6858000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BC4EB-C5E8-42FF-97A0-EE383054472E}" v="2" dt="2021-12-14T08:08:30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F95B62-28D9-44CA-8C96-A1EA1A246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3A65159-0892-496D-AFE7-9BC540CB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C2DA-34E5-4565-B1EE-27409E0E37AC}" type="datetimeFigureOut">
              <a:rPr kumimoji="1" lang="ja-JP" altLang="en-US" smtClean="0"/>
              <a:t>2021/12/29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758A3A-19D8-4333-8735-79710B52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4F1B336-685C-4774-A71B-81B76A41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2CF0-0879-4FAB-A2AD-E07862ED5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26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F5F0EBA-22D0-4A39-B0A0-DBFC9999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0D5F91-AB74-445B-B263-5FB936BF9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B47D3C-6D18-4CCB-A544-E49508B4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4C2DA-34E5-4565-B1EE-27409E0E37AC}" type="datetimeFigureOut">
              <a:rPr kumimoji="1" lang="ja-JP" altLang="en-US" smtClean="0"/>
              <a:t>2021/12/29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8BD484-52F4-459C-92C5-7D99B9285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4DDB6A-1163-4296-B178-10AC9FD81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2CF0-0879-4FAB-A2AD-E07862ED5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24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kumimoji="1"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E17050E-24AB-4648-8D36-941CE60B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ja-JP" sz="7200" spc="-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lang="ja-JP" altLang="en-US" sz="7200" b="1" spc="-10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思</a:t>
            </a:r>
            <a:r>
              <a:rPr lang="ja-JP" altLang="en-US" sz="7200" b="1" spc="-10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考</a:t>
            </a:r>
            <a:r>
              <a:rPr lang="ja-JP" altLang="en-US" sz="7200" b="1" spc="-10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力</a:t>
            </a:r>
            <a:r>
              <a:rPr lang="en-US" altLang="ja-JP" sz="7200" spc="-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r>
              <a:rPr lang="ja-JP" altLang="en-US" sz="5400" spc="-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br>
              <a:rPr lang="en-US" altLang="ja-JP" sz="5400" b="1" spc="-10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5400" b="1" spc="-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どのように育てるか</a:t>
            </a:r>
            <a:endParaRPr lang="ja-JP" altLang="en-US" b="1" spc="-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DD00F6B-8588-4231-9D5B-67F77FE658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99D7ED3-E56D-4027-9466-BABA223E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　　　</a:t>
            </a:r>
            <a:r>
              <a:rPr lang="en-US" altLang="ja-JP" sz="4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Ⅱ</a:t>
            </a:r>
            <a:r>
              <a:rPr lang="ja-JP" altLang="en-US" sz="4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．思考する社会科学習の　　　</a:t>
            </a:r>
            <a:br>
              <a:rPr lang="en-US" altLang="ja-JP" sz="4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ja-JP" altLang="en-US" sz="4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　　　     </a:t>
            </a:r>
            <a:r>
              <a:rPr lang="en-US" altLang="ja-JP" sz="6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『</a:t>
            </a:r>
            <a:r>
              <a:rPr lang="ja-JP" altLang="en-US" sz="6000" b="1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学習問題づくり</a:t>
            </a:r>
            <a:r>
              <a:rPr lang="en-US" altLang="ja-JP" sz="6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』</a:t>
            </a:r>
            <a:r>
              <a:rPr lang="ja-JP" altLang="en-US" sz="4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について</a:t>
            </a:r>
            <a:endParaRPr lang="ja-JP" altLang="en-US" sz="5400" b="1" spc="-300" dirty="0">
              <a:ln w="158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CB441A1-DAA1-412B-973C-6A459BD1AD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7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D5F10FA-10F8-4B1C-949F-8B177F5D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3790C9-2660-4AB4-9A64-F2C011632A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39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45AA6CF-E840-4C98-B705-16DB2C21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BB3DEA7-132D-4C87-B8D9-07382F3A37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743E467-92E7-4402-B4EA-8B3E131B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8334FF0-3DA6-45E3-9794-642FC9A65D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95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5123D73-635A-4896-8DFB-D5DCA3A3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4075051-A29D-41B2-A23D-913699D752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5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D8F1C7C-8E25-4D59-839C-3F0DD340F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32FDF6-1678-4F07-B2BD-A17CD60FE4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58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6D986DE-3F6D-494E-B20C-5992B332B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2F5C47-3D9E-421B-85B1-1F29BF4F17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4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406B33E-4DB1-4109-BA5B-AE0B3D676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868EABE-9CC0-4AE3-8449-325FD897B5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11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FC360B5-6449-4BE2-8045-8313285B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　</a:t>
            </a:r>
            <a:r>
              <a:rPr lang="en-US" altLang="ja-JP" sz="4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Ⅲ</a:t>
            </a:r>
            <a:r>
              <a:rPr lang="ja-JP" altLang="en-US" sz="4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．思考する学習問題づくり　　　</a:t>
            </a:r>
            <a:br>
              <a:rPr lang="en-US" altLang="ja-JP" sz="4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en-US" altLang="ja-JP" sz="4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altLang="ja-JP" sz="72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『</a:t>
            </a:r>
            <a:r>
              <a:rPr lang="en-US" altLang="ja-JP" sz="8000" b="1" spc="-25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ja-JP" altLang="en-US" sz="7200" b="1" spc="-25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のチェック・ポイント</a:t>
            </a:r>
            <a:r>
              <a:rPr lang="en-US" altLang="ja-JP" sz="72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』</a:t>
            </a:r>
            <a:endParaRPr lang="ja-JP" altLang="en-US" sz="7200" b="1" spc="-300" dirty="0">
              <a:ln w="158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A3ED7F-5931-41A7-AF65-1E65EF1F69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0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9BF2F29-DC77-42D7-BF46-0D446259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8BE27B-61ED-4646-AB9C-04EB367EF1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15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CF26EF1-EBA8-45CB-BE00-C4D7B960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　　　</a:t>
            </a:r>
            <a:r>
              <a:rPr lang="en-US" altLang="ja-JP" sz="48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Ⅰ</a:t>
            </a:r>
            <a:r>
              <a:rPr lang="ja-JP" altLang="en-US" sz="48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．本小単元の　　　</a:t>
            </a:r>
            <a:br>
              <a:rPr lang="en-US" altLang="ja-JP" sz="4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ja-JP" altLang="en-US" sz="4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　　　</a:t>
            </a:r>
            <a:r>
              <a:rPr lang="en-US" altLang="ja-JP" sz="6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『</a:t>
            </a:r>
            <a:r>
              <a:rPr lang="ja-JP" altLang="en-US" sz="6000" b="1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学習問題づくり</a:t>
            </a:r>
            <a:r>
              <a:rPr lang="en-US" altLang="ja-JP" sz="6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』</a:t>
            </a:r>
            <a:r>
              <a:rPr lang="ja-JP" altLang="en-US" sz="44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を分析する</a:t>
            </a:r>
            <a:endParaRPr lang="ja-JP" altLang="en-US" sz="5400" b="1" spc="-300" dirty="0">
              <a:ln w="158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F63333-94AA-455F-8E72-B7300C907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31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4FFCBB5-4EAA-45B5-9A61-7CBAD432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721CA1D-F71D-4A89-817E-FF303C0B38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26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8793D23-CBEC-4220-B7BB-FD458C26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085010-F4C5-4BA2-A39F-96B6D6B200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21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98AC73E-BD0C-46AC-8379-3C67E673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E9CFA82-46AF-4828-A511-2D50287E42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3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8AB68E6-4519-4AE4-88A3-344CEEB7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ja-JP" sz="7200" spc="-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lang="ja-JP" altLang="en-US" sz="7200" b="1" spc="-10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思</a:t>
            </a:r>
            <a:r>
              <a:rPr lang="ja-JP" altLang="en-US" sz="7200" b="1" spc="-10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考</a:t>
            </a:r>
            <a:r>
              <a:rPr lang="ja-JP" altLang="en-US" sz="7200" b="1" spc="-10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力</a:t>
            </a:r>
            <a:r>
              <a:rPr lang="en-US" altLang="ja-JP" sz="7200" spc="-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r>
              <a:rPr lang="ja-JP" altLang="en-US" sz="5400" spc="-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br>
              <a:rPr lang="en-US" altLang="ja-JP" sz="5400" b="1" spc="-10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5400" b="1" spc="-1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どのように育てるか</a:t>
            </a:r>
            <a:endParaRPr lang="ja-JP" altLang="en-US" b="1" spc="-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BC6C0E-EE83-45CE-A4B3-CFCED4E6D3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19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48471D5-E762-4F72-8F1F-4AD4A082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「</a:t>
            </a:r>
            <a:r>
              <a:rPr lang="ja-JP" altLang="en-US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水害からくらしを守る</a:t>
            </a:r>
            <a:r>
              <a:rPr lang="ja-JP" altLang="en-US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」の目標</a:t>
            </a:r>
            <a:r>
              <a:rPr lang="en-US" altLang="ja-JP" sz="3599" b="1">
                <a:ln w="158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b="1" dirty="0">
              <a:ln w="158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6932F-BA4D-49B8-8205-1316BE1FB1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9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588F79B-2FDC-45B8-B2EB-29C1209A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「</a:t>
            </a:r>
            <a:r>
              <a:rPr lang="ja-JP" altLang="en-US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水害からくらしを守る</a:t>
            </a:r>
            <a:r>
              <a:rPr lang="ja-JP" altLang="en-US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」の目標</a:t>
            </a:r>
            <a:r>
              <a:rPr lang="en-US" altLang="ja-JP" sz="3599" b="1">
                <a:ln w="158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b="1" dirty="0">
              <a:ln w="158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CA561BC-9EB8-4A63-B31D-A21460DE9C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3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0E21886-8C4E-4685-A9F7-C60175F5D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「</a:t>
            </a:r>
            <a:r>
              <a:rPr lang="ja-JP" altLang="en-US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水害からくらしを守る</a:t>
            </a:r>
            <a:r>
              <a:rPr lang="ja-JP" altLang="en-US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」</a:t>
            </a:r>
            <a:r>
              <a:rPr lang="ja-JP" altLang="en-US" sz="3599" b="1">
                <a:ln w="158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に見る副読本の授業展開</a:t>
            </a:r>
            <a:r>
              <a:rPr lang="en-US" altLang="ja-JP" sz="3599" b="1">
                <a:ln w="158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b="1" dirty="0">
              <a:ln w="158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78059DE-1EB1-4E77-AAF2-DC81784AB0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74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1919035-DAA9-4BAF-AB9C-77D1AABA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6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   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「思考する」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け</a:t>
            </a:r>
            <a:r>
              <a:rPr lang="ja-JP" altLang="en-US" sz="4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をつくる</a:t>
            </a:r>
            <a:r>
              <a:rPr lang="en-US" altLang="ja-JP" sz="4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endParaRPr lang="ja-JP" altLang="en-US" sz="5400" b="1" spc="-300" dirty="0">
              <a:ln w="158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28C28B4-929B-480E-BB64-D2112DA8A5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8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A26A01E-3C37-4E2E-90D7-E6386A6D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6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   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「思考する」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け</a:t>
            </a:r>
            <a:r>
              <a:rPr lang="ja-JP" altLang="en-US" sz="4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をつくる</a:t>
            </a:r>
            <a:r>
              <a:rPr lang="en-US" altLang="ja-JP" sz="4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endParaRPr lang="ja-JP" altLang="en-US" sz="5400" b="1" spc="-300" dirty="0">
              <a:ln w="158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91532D-7B2B-4398-AF4A-425A2630F4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7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E3A398A-D6BA-4491-A58B-38D0298E3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6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   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「思考する」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け</a:t>
            </a:r>
            <a:r>
              <a:rPr lang="ja-JP" altLang="en-US" sz="4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をつくる</a:t>
            </a:r>
            <a:r>
              <a:rPr lang="en-US" altLang="ja-JP" sz="4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endParaRPr lang="ja-JP" altLang="en-US" sz="5400" b="1" spc="-300" dirty="0">
              <a:ln w="158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A886D33-CD18-4C61-965F-A6C3558269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4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3943B0D-AD35-4B31-9B95-A48E1D015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6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   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「思考する」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け</a:t>
            </a:r>
            <a:r>
              <a:rPr lang="ja-JP" altLang="en-US" sz="4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をつくる</a:t>
            </a:r>
            <a:r>
              <a:rPr lang="en-US" altLang="ja-JP" sz="4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endParaRPr lang="ja-JP" altLang="en-US" sz="5400" b="1" spc="-300" dirty="0">
              <a:ln w="158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3716DC-5B27-49BA-9815-AF82F8432D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16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3338C17-0E3B-447C-AF41-01AC685BD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6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   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「思考する」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け</a:t>
            </a:r>
            <a:r>
              <a:rPr lang="ja-JP" altLang="en-US" sz="4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をつくる</a:t>
            </a:r>
            <a:r>
              <a:rPr lang="en-US" altLang="ja-JP" sz="4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endParaRPr lang="ja-JP" altLang="en-US" sz="5400" b="1" spc="-300" dirty="0">
              <a:ln w="158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EC9CF6-08E6-407E-A367-531D21FAA4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58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9CA509F-97BB-4B7F-B93B-62A8D0E6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6000" b="1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   　　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「思考する」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</a:t>
            </a:r>
            <a:r>
              <a:rPr lang="ja-JP" altLang="en-US" sz="6000" b="1" spc="-30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け</a:t>
            </a:r>
            <a:endParaRPr lang="ja-JP" altLang="en-US" sz="5400" b="1" spc="-300" dirty="0">
              <a:ln w="158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CF44291-E9EB-465D-A4F6-9B8A554636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4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94D235A72F755459A7EEA986D64F9D7" ma:contentTypeVersion="11" ma:contentTypeDescription="新しいドキュメントを作成します。" ma:contentTypeScope="" ma:versionID="9cf5222c731639bc76fd4c3a2bc03cee">
  <xsd:schema xmlns:xsd="http://www.w3.org/2001/XMLSchema" xmlns:xs="http://www.w3.org/2001/XMLSchema" xmlns:p="http://schemas.microsoft.com/office/2006/metadata/properties" xmlns:ns2="9e1b55b9-d9fd-4480-b9fe-ea0f8cdd24ef" xmlns:ns3="2dfb7614-dd62-4ce0-89a0-4c69d9d4a2e0" targetNamespace="http://schemas.microsoft.com/office/2006/metadata/properties" ma:root="true" ma:fieldsID="51ea2af794b6d04433758f1cb8fbe45e" ns2:_="" ns3:_="">
    <xsd:import namespace="9e1b55b9-d9fd-4480-b9fe-ea0f8cdd24ef"/>
    <xsd:import namespace="2dfb7614-dd62-4ce0-89a0-4c69d9d4a2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b55b9-d9fd-4480-b9fe-ea0f8cdd24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b7614-dd62-4ce0-89a0-4c69d9d4a2e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D29206-9EBB-4DE6-9679-184C99905C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6D9916-07D2-4AFD-BFF3-10448EEC0A92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9e1b55b9-d9fd-4480-b9fe-ea0f8cdd24ef"/>
    <ds:schemaRef ds:uri="http://purl.org/dc/dcmitype/"/>
    <ds:schemaRef ds:uri="http://schemas.microsoft.com/office/infopath/2007/PartnerControls"/>
    <ds:schemaRef ds:uri="2dfb7614-dd62-4ce0-89a0-4c69d9d4a2e0"/>
  </ds:schemaRefs>
</ds:datastoreItem>
</file>

<file path=customXml/itemProps3.xml><?xml version="1.0" encoding="utf-8"?>
<ds:datastoreItem xmlns:ds="http://schemas.openxmlformats.org/officeDocument/2006/customXml" ds:itemID="{D826558A-EF81-4733-A2BB-3256E45CE6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b55b9-d9fd-4480-b9fe-ea0f8cdd24ef"/>
    <ds:schemaRef ds:uri="2dfb7614-dd62-4ce0-89a0-4c69d9d4a2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ユーザー設定</PresentationFormat>
  <Paragraphs>14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1" baseType="lpstr">
      <vt:lpstr>Meiryo UI</vt:lpstr>
      <vt:lpstr>ＭＳ ゴシック</vt:lpstr>
      <vt:lpstr>游ゴシック</vt:lpstr>
      <vt:lpstr>游ゴシック Light</vt:lpstr>
      <vt:lpstr>Arial</vt:lpstr>
      <vt:lpstr>Office テーマ</vt:lpstr>
      <vt:lpstr>『思考力』を 　どのように育てるか</vt:lpstr>
      <vt:lpstr>　　　Ⅰ．本小単元の　　　 　　　『学習問題づくり』を分析する</vt:lpstr>
      <vt:lpstr>「水害からくらしを守る」に見る副読本の授業展開 </vt:lpstr>
      <vt:lpstr>   「思考する」しかけをつくる </vt:lpstr>
      <vt:lpstr>   「思考する」しかけをつくる </vt:lpstr>
      <vt:lpstr>   「思考する」しかけをつくる </vt:lpstr>
      <vt:lpstr>   「思考する」しかけをつくる </vt:lpstr>
      <vt:lpstr>   「思考する」しかけをつくる </vt:lpstr>
      <vt:lpstr>   　　「思考する」しかけ</vt:lpstr>
      <vt:lpstr>　　　Ⅱ．思考する社会科学習の　　　 　　　     『学習問題づくり』について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Ⅲ．思考する学習問題づくり　　　  『10のチェック・ポイント』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『思考力』を 　どのように育てるか</vt:lpstr>
      <vt:lpstr>「水害からくらしを守る」の目標 </vt:lpstr>
      <vt:lpstr>「水害からくらしを守る」の目標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『思考力』を 　どのように育てるか</dc:title>
  <dc:creator>masakazu</dc:creator>
  <cp:lastModifiedBy>e000001842</cp:lastModifiedBy>
  <cp:revision>3</cp:revision>
  <dcterms:created xsi:type="dcterms:W3CDTF">2021-12-13T03:52:19Z</dcterms:created>
  <dcterms:modified xsi:type="dcterms:W3CDTF">2021-12-29T02:13:21Z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0x010100694D235A72F755459A7EEA986D64F9D7</vt:lpwstr>
  </property>
</Properties>
</file>