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259" r:id="rId5"/>
    <p:sldId id="258" r:id="rId6"/>
  </p:sldIdLst>
  <p:sldSz cx="15119350" cy="10691813"/>
  <p:notesSz cx="6735763" cy="9869488"/>
  <p:defaultTextStyle>
    <a:defPPr>
      <a:defRPr lang="en-US"/>
    </a:defPPr>
    <a:lvl1pPr marL="0" algn="l" defTabSz="457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16" algn="l" defTabSz="457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31" algn="l" defTabSz="457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457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64" algn="l" defTabSz="457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457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96" algn="l" defTabSz="457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12" algn="l" defTabSz="457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27" algn="l" defTabSz="45711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0" userDrawn="1">
          <p15:clr>
            <a:srgbClr val="A4A3A4"/>
          </p15:clr>
        </p15:guide>
        <p15:guide id="2" pos="47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CC66FF"/>
    <a:srgbClr val="CCFFCC"/>
    <a:srgbClr val="FFEFFF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5" autoAdjust="0"/>
    <p:restoredTop sz="94660"/>
  </p:normalViewPr>
  <p:slideViewPr>
    <p:cSldViewPr snapToGrid="0">
      <p:cViewPr>
        <p:scale>
          <a:sx n="50" d="100"/>
          <a:sy n="50" d="100"/>
        </p:scale>
        <p:origin x="36" y="90"/>
      </p:cViewPr>
      <p:guideLst>
        <p:guide orient="horz" pos="3390"/>
        <p:guide pos="47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475" cy="494505"/>
          </a:xfrm>
          <a:prstGeom prst="rect">
            <a:avLst/>
          </a:prstGeom>
        </p:spPr>
        <p:txBody>
          <a:bodyPr vert="horz" lIns="62052" tIns="31027" rIns="62052" bIns="31027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154" y="0"/>
            <a:ext cx="2919543" cy="494505"/>
          </a:xfrm>
          <a:prstGeom prst="rect">
            <a:avLst/>
          </a:prstGeom>
        </p:spPr>
        <p:txBody>
          <a:bodyPr vert="horz" lIns="62052" tIns="31027" rIns="62052" bIns="31027" rtlCol="0"/>
          <a:lstStyle>
            <a:lvl1pPr algn="r">
              <a:defRPr sz="800"/>
            </a:lvl1pPr>
          </a:lstStyle>
          <a:p>
            <a:fld id="{4A0C5C1A-FF37-4309-A8AC-CA6EED1E2F1A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052" tIns="31027" rIns="62052" bIns="3102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9847"/>
            <a:ext cx="5388610" cy="3885549"/>
          </a:xfrm>
          <a:prstGeom prst="rect">
            <a:avLst/>
          </a:prstGeom>
        </p:spPr>
        <p:txBody>
          <a:bodyPr vert="horz" lIns="62052" tIns="31027" rIns="62052" bIns="3102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374984"/>
            <a:ext cx="2918475" cy="494505"/>
          </a:xfrm>
          <a:prstGeom prst="rect">
            <a:avLst/>
          </a:prstGeom>
        </p:spPr>
        <p:txBody>
          <a:bodyPr vert="horz" lIns="62052" tIns="31027" rIns="62052" bIns="31027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154" y="9374984"/>
            <a:ext cx="2919543" cy="494505"/>
          </a:xfrm>
          <a:prstGeom prst="rect">
            <a:avLst/>
          </a:prstGeom>
        </p:spPr>
        <p:txBody>
          <a:bodyPr vert="horz" lIns="62052" tIns="31027" rIns="62052" bIns="31027" rtlCol="0" anchor="b"/>
          <a:lstStyle>
            <a:lvl1pPr algn="r">
              <a:defRPr sz="800"/>
            </a:lvl1pPr>
          </a:lstStyle>
          <a:p>
            <a:fld id="{22F3E133-6C8E-4F29-A2BE-B1CC652181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19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1pPr>
    <a:lvl2pPr marL="457116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2pPr>
    <a:lvl3pPr marL="914231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3pPr>
    <a:lvl4pPr marL="1371348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4pPr>
    <a:lvl5pPr marL="1828464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5pPr>
    <a:lvl6pPr marL="2285579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6pPr>
    <a:lvl7pPr marL="2742696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7pPr>
    <a:lvl8pPr marL="3199812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8pPr>
    <a:lvl9pPr marL="3656927" algn="l" defTabSz="914231" rtl="0" eaLnBrk="1" latinLnBrk="0" hangingPunct="1">
      <a:defRPr kumimoji="1" sz="119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9"/>
            <a:ext cx="11339513" cy="2581379"/>
          </a:xfrm>
        </p:spPr>
        <p:txBody>
          <a:bodyPr/>
          <a:lstStyle>
            <a:lvl1pPr marL="0" indent="0" algn="ctr">
              <a:buNone/>
              <a:defRPr sz="3741"/>
            </a:lvl1pPr>
            <a:lvl2pPr marL="712780" indent="0" algn="ctr">
              <a:buNone/>
              <a:defRPr sz="3117"/>
            </a:lvl2pPr>
            <a:lvl3pPr marL="1425558" indent="0" algn="ctr">
              <a:buNone/>
              <a:defRPr sz="2806"/>
            </a:lvl3pPr>
            <a:lvl4pPr marL="2138339" indent="0" algn="ctr">
              <a:buNone/>
              <a:defRPr sz="2493"/>
            </a:lvl4pPr>
            <a:lvl5pPr marL="2851119" indent="0" algn="ctr">
              <a:buNone/>
              <a:defRPr sz="2493"/>
            </a:lvl5pPr>
            <a:lvl6pPr marL="3563897" indent="0" algn="ctr">
              <a:buNone/>
              <a:defRPr sz="2493"/>
            </a:lvl6pPr>
            <a:lvl7pPr marL="4276677" indent="0" algn="ctr">
              <a:buNone/>
              <a:defRPr sz="2493"/>
            </a:lvl7pPr>
            <a:lvl8pPr marL="4989457" indent="0" algn="ctr">
              <a:buNone/>
              <a:defRPr sz="2493"/>
            </a:lvl8pPr>
            <a:lvl9pPr marL="5702235" indent="0" algn="ctr">
              <a:buNone/>
              <a:defRPr sz="249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725E-6D33-45F3-83C2-E3E92A439095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80FD-847C-441C-AB6B-A783193D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5144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725E-6D33-45F3-83C2-E3E92A439095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80FD-847C-441C-AB6B-A783193D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94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7" y="569241"/>
            <a:ext cx="3260109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9241"/>
            <a:ext cx="9591338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725E-6D33-45F3-83C2-E3E92A439095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80FD-847C-441C-AB6B-A783193D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679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725E-6D33-45F3-83C2-E3E92A439095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80FD-847C-441C-AB6B-A783193D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17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3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3" y="7155104"/>
            <a:ext cx="13040439" cy="2338832"/>
          </a:xfrm>
        </p:spPr>
        <p:txBody>
          <a:bodyPr/>
          <a:lstStyle>
            <a:lvl1pPr marL="0" indent="0">
              <a:buNone/>
              <a:defRPr sz="3741">
                <a:solidFill>
                  <a:schemeClr val="tx1"/>
                </a:solidFill>
              </a:defRPr>
            </a:lvl1pPr>
            <a:lvl2pPr marL="712780" indent="0">
              <a:buNone/>
              <a:defRPr sz="3117">
                <a:solidFill>
                  <a:schemeClr val="tx1">
                    <a:tint val="75000"/>
                  </a:schemeClr>
                </a:solidFill>
              </a:defRPr>
            </a:lvl2pPr>
            <a:lvl3pPr marL="1425558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39" indent="0">
              <a:buNone/>
              <a:defRPr sz="2493">
                <a:solidFill>
                  <a:schemeClr val="tx1">
                    <a:tint val="75000"/>
                  </a:schemeClr>
                </a:solidFill>
              </a:defRPr>
            </a:lvl4pPr>
            <a:lvl5pPr marL="2851119" indent="0">
              <a:buNone/>
              <a:defRPr sz="2493">
                <a:solidFill>
                  <a:schemeClr val="tx1">
                    <a:tint val="75000"/>
                  </a:schemeClr>
                </a:solidFill>
              </a:defRPr>
            </a:lvl5pPr>
            <a:lvl6pPr marL="3563897" indent="0">
              <a:buNone/>
              <a:defRPr sz="2493">
                <a:solidFill>
                  <a:schemeClr val="tx1">
                    <a:tint val="75000"/>
                  </a:schemeClr>
                </a:solidFill>
              </a:defRPr>
            </a:lvl6pPr>
            <a:lvl7pPr marL="4276677" indent="0">
              <a:buNone/>
              <a:defRPr sz="2493">
                <a:solidFill>
                  <a:schemeClr val="tx1">
                    <a:tint val="75000"/>
                  </a:schemeClr>
                </a:solidFill>
              </a:defRPr>
            </a:lvl7pPr>
            <a:lvl8pPr marL="4989457" indent="0">
              <a:buNone/>
              <a:defRPr sz="2493">
                <a:solidFill>
                  <a:schemeClr val="tx1">
                    <a:tint val="75000"/>
                  </a:schemeClr>
                </a:solidFill>
              </a:defRPr>
            </a:lvl8pPr>
            <a:lvl9pPr marL="5702235" indent="0">
              <a:buNone/>
              <a:defRPr sz="2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725E-6D33-45F3-83C2-E3E92A439095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80FD-847C-441C-AB6B-A783193D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224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4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2" y="2846200"/>
            <a:ext cx="6425724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725E-6D33-45F3-83C2-E3E92A439095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80FD-847C-441C-AB6B-A783193D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516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6" y="569242"/>
            <a:ext cx="13040439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8" y="2620981"/>
            <a:ext cx="6396193" cy="1284502"/>
          </a:xfrm>
        </p:spPr>
        <p:txBody>
          <a:bodyPr anchor="b"/>
          <a:lstStyle>
            <a:lvl1pPr marL="0" indent="0">
              <a:buNone/>
              <a:defRPr sz="3741" b="1"/>
            </a:lvl1pPr>
            <a:lvl2pPr marL="712780" indent="0">
              <a:buNone/>
              <a:defRPr sz="3117" b="1"/>
            </a:lvl2pPr>
            <a:lvl3pPr marL="1425558" indent="0">
              <a:buNone/>
              <a:defRPr sz="2806" b="1"/>
            </a:lvl3pPr>
            <a:lvl4pPr marL="2138339" indent="0">
              <a:buNone/>
              <a:defRPr sz="2493" b="1"/>
            </a:lvl4pPr>
            <a:lvl5pPr marL="2851119" indent="0">
              <a:buNone/>
              <a:defRPr sz="2493" b="1"/>
            </a:lvl5pPr>
            <a:lvl6pPr marL="3563897" indent="0">
              <a:buNone/>
              <a:defRPr sz="2493" b="1"/>
            </a:lvl6pPr>
            <a:lvl7pPr marL="4276677" indent="0">
              <a:buNone/>
              <a:defRPr sz="2493" b="1"/>
            </a:lvl7pPr>
            <a:lvl8pPr marL="4989457" indent="0">
              <a:buNone/>
              <a:defRPr sz="2493" b="1"/>
            </a:lvl8pPr>
            <a:lvl9pPr marL="5702235" indent="0">
              <a:buNone/>
              <a:defRPr sz="249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8" y="3905483"/>
            <a:ext cx="6396193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3" y="2620981"/>
            <a:ext cx="6427692" cy="1284502"/>
          </a:xfrm>
        </p:spPr>
        <p:txBody>
          <a:bodyPr anchor="b"/>
          <a:lstStyle>
            <a:lvl1pPr marL="0" indent="0">
              <a:buNone/>
              <a:defRPr sz="3741" b="1"/>
            </a:lvl1pPr>
            <a:lvl2pPr marL="712780" indent="0">
              <a:buNone/>
              <a:defRPr sz="3117" b="1"/>
            </a:lvl2pPr>
            <a:lvl3pPr marL="1425558" indent="0">
              <a:buNone/>
              <a:defRPr sz="2806" b="1"/>
            </a:lvl3pPr>
            <a:lvl4pPr marL="2138339" indent="0">
              <a:buNone/>
              <a:defRPr sz="2493" b="1"/>
            </a:lvl4pPr>
            <a:lvl5pPr marL="2851119" indent="0">
              <a:buNone/>
              <a:defRPr sz="2493" b="1"/>
            </a:lvl5pPr>
            <a:lvl6pPr marL="3563897" indent="0">
              <a:buNone/>
              <a:defRPr sz="2493" b="1"/>
            </a:lvl6pPr>
            <a:lvl7pPr marL="4276677" indent="0">
              <a:buNone/>
              <a:defRPr sz="2493" b="1"/>
            </a:lvl7pPr>
            <a:lvl8pPr marL="4989457" indent="0">
              <a:buNone/>
              <a:defRPr sz="2493" b="1"/>
            </a:lvl8pPr>
            <a:lvl9pPr marL="5702235" indent="0">
              <a:buNone/>
              <a:defRPr sz="249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3" y="3905483"/>
            <a:ext cx="6427692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725E-6D33-45F3-83C2-E3E92A439095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80FD-847C-441C-AB6B-A783193D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0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725E-6D33-45F3-83C2-E3E92A439095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80FD-847C-441C-AB6B-A783193D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650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725E-6D33-45F3-83C2-E3E92A439095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80FD-847C-441C-AB6B-A783193D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06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5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4" y="1539425"/>
            <a:ext cx="7654172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1"/>
            </a:lvl3pPr>
            <a:lvl4pPr>
              <a:defRPr sz="3117"/>
            </a:lvl4pPr>
            <a:lvl5pPr>
              <a:defRPr sz="3117"/>
            </a:lvl5pPr>
            <a:lvl6pPr>
              <a:defRPr sz="3117"/>
            </a:lvl6pPr>
            <a:lvl7pPr>
              <a:defRPr sz="3117"/>
            </a:lvl7pPr>
            <a:lvl8pPr>
              <a:defRPr sz="3117"/>
            </a:lvl8pPr>
            <a:lvl9pPr>
              <a:defRPr sz="311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5" cy="5942372"/>
          </a:xfrm>
        </p:spPr>
        <p:txBody>
          <a:bodyPr/>
          <a:lstStyle>
            <a:lvl1pPr marL="0" indent="0">
              <a:buNone/>
              <a:defRPr sz="2493"/>
            </a:lvl1pPr>
            <a:lvl2pPr marL="712780" indent="0">
              <a:buNone/>
              <a:defRPr sz="2183"/>
            </a:lvl2pPr>
            <a:lvl3pPr marL="1425558" indent="0">
              <a:buNone/>
              <a:defRPr sz="1872"/>
            </a:lvl3pPr>
            <a:lvl4pPr marL="2138339" indent="0">
              <a:buNone/>
              <a:defRPr sz="1559"/>
            </a:lvl4pPr>
            <a:lvl5pPr marL="2851119" indent="0">
              <a:buNone/>
              <a:defRPr sz="1559"/>
            </a:lvl5pPr>
            <a:lvl6pPr marL="3563897" indent="0">
              <a:buNone/>
              <a:defRPr sz="1559"/>
            </a:lvl6pPr>
            <a:lvl7pPr marL="4276677" indent="0">
              <a:buNone/>
              <a:defRPr sz="1559"/>
            </a:lvl7pPr>
            <a:lvl8pPr marL="4989457" indent="0">
              <a:buNone/>
              <a:defRPr sz="1559"/>
            </a:lvl8pPr>
            <a:lvl9pPr marL="5702235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725E-6D33-45F3-83C2-E3E92A439095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80FD-847C-441C-AB6B-A783193D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513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5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4" y="1539425"/>
            <a:ext cx="7654172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80" indent="0">
              <a:buNone/>
              <a:defRPr sz="4365"/>
            </a:lvl2pPr>
            <a:lvl3pPr marL="1425558" indent="0">
              <a:buNone/>
              <a:defRPr sz="3741"/>
            </a:lvl3pPr>
            <a:lvl4pPr marL="2138339" indent="0">
              <a:buNone/>
              <a:defRPr sz="3117"/>
            </a:lvl4pPr>
            <a:lvl5pPr marL="2851119" indent="0">
              <a:buNone/>
              <a:defRPr sz="3117"/>
            </a:lvl5pPr>
            <a:lvl6pPr marL="3563897" indent="0">
              <a:buNone/>
              <a:defRPr sz="3117"/>
            </a:lvl6pPr>
            <a:lvl7pPr marL="4276677" indent="0">
              <a:buNone/>
              <a:defRPr sz="3117"/>
            </a:lvl7pPr>
            <a:lvl8pPr marL="4989457" indent="0">
              <a:buNone/>
              <a:defRPr sz="3117"/>
            </a:lvl8pPr>
            <a:lvl9pPr marL="5702235" indent="0">
              <a:buNone/>
              <a:defRPr sz="311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5" cy="5942372"/>
          </a:xfrm>
        </p:spPr>
        <p:txBody>
          <a:bodyPr/>
          <a:lstStyle>
            <a:lvl1pPr marL="0" indent="0">
              <a:buNone/>
              <a:defRPr sz="2493"/>
            </a:lvl1pPr>
            <a:lvl2pPr marL="712780" indent="0">
              <a:buNone/>
              <a:defRPr sz="2183"/>
            </a:lvl2pPr>
            <a:lvl3pPr marL="1425558" indent="0">
              <a:buNone/>
              <a:defRPr sz="1872"/>
            </a:lvl3pPr>
            <a:lvl4pPr marL="2138339" indent="0">
              <a:buNone/>
              <a:defRPr sz="1559"/>
            </a:lvl4pPr>
            <a:lvl5pPr marL="2851119" indent="0">
              <a:buNone/>
              <a:defRPr sz="1559"/>
            </a:lvl5pPr>
            <a:lvl6pPr marL="3563897" indent="0">
              <a:buNone/>
              <a:defRPr sz="1559"/>
            </a:lvl6pPr>
            <a:lvl7pPr marL="4276677" indent="0">
              <a:buNone/>
              <a:defRPr sz="1559"/>
            </a:lvl7pPr>
            <a:lvl8pPr marL="4989457" indent="0">
              <a:buNone/>
              <a:defRPr sz="1559"/>
            </a:lvl8pPr>
            <a:lvl9pPr marL="5702235" indent="0">
              <a:buNone/>
              <a:defRPr sz="155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725E-6D33-45F3-83C2-E3E92A439095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C80FD-847C-441C-AB6B-A783193D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95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8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8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4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B725E-6D33-45F3-83C2-E3E92A439095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7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2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C80FD-847C-441C-AB6B-A783193D64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3828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425558" rtl="0" eaLnBrk="1" latinLnBrk="0" hangingPunct="1">
        <a:lnSpc>
          <a:spcPct val="90000"/>
        </a:lnSpc>
        <a:spcBef>
          <a:spcPct val="0"/>
        </a:spcBef>
        <a:buNone/>
        <a:defRPr kumimoji="1" sz="686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9" indent="-356389" algn="l" defTabSz="1425558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kumimoji="1"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9" indent="-356389" algn="l" defTabSz="1425558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741" kern="1200">
          <a:solidFill>
            <a:schemeClr val="tx1"/>
          </a:solidFill>
          <a:latin typeface="+mn-lt"/>
          <a:ea typeface="+mn-ea"/>
          <a:cs typeface="+mn-cs"/>
        </a:defRPr>
      </a:lvl2pPr>
      <a:lvl3pPr marL="1781950" indent="-356389" algn="l" defTabSz="1425558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3117" kern="1200">
          <a:solidFill>
            <a:schemeClr val="tx1"/>
          </a:solidFill>
          <a:latin typeface="+mn-lt"/>
          <a:ea typeface="+mn-ea"/>
          <a:cs typeface="+mn-cs"/>
        </a:defRPr>
      </a:lvl3pPr>
      <a:lvl4pPr marL="2494728" indent="-356389" algn="l" defTabSz="1425558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508" indent="-356389" algn="l" defTabSz="1425558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86" indent="-356389" algn="l" defTabSz="1425558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66" indent="-356389" algn="l" defTabSz="1425558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46" indent="-356389" algn="l" defTabSz="1425558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627" indent="-356389" algn="l" defTabSz="1425558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8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80" algn="l" defTabSz="1425558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8" algn="l" defTabSz="1425558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39" algn="l" defTabSz="1425558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119" algn="l" defTabSz="1425558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97" algn="l" defTabSz="1425558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77" algn="l" defTabSz="1425558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57" algn="l" defTabSz="1425558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235" algn="l" defTabSz="1425558" rtl="0" eaLnBrk="1" latinLnBrk="0" hangingPunct="1"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microsoft.com/office/2007/relationships/hdphoto" Target="../media/hdphoto3.wdp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タイトル 5">
            <a:extLst>
              <a:ext uri="{FF2B5EF4-FFF2-40B4-BE49-F238E27FC236}">
                <a16:creationId xmlns:a16="http://schemas.microsoft.com/office/drawing/2014/main" id="{D593CA48-67B8-4784-A8A8-5C5B0B3A5601}"/>
              </a:ext>
            </a:extLst>
          </p:cNvPr>
          <p:cNvSpPr txBox="1">
            <a:spLocks/>
          </p:cNvSpPr>
          <p:nvPr/>
        </p:nvSpPr>
        <p:spPr bwMode="ltGray">
          <a:xfrm>
            <a:off x="7546065" y="-177068"/>
            <a:ext cx="7603347" cy="10230507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1000"/>
                  <a:lumMod val="21000"/>
                  <a:lumOff val="79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43000">
                <a:schemeClr val="bg1">
                  <a:lumMod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8900000" scaled="1"/>
            <a:tileRect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08000" tIns="108000" rIns="252000" bIns="3599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defRPr>
            </a:lvl1pPr>
          </a:lstStyle>
          <a:p>
            <a:pPr defTabSz="685805">
              <a:lnSpc>
                <a:spcPct val="100000"/>
              </a:lnSpc>
              <a:spcAft>
                <a:spcPts val="600"/>
              </a:spcAft>
              <a:defRPr/>
            </a:pPr>
            <a:endParaRPr lang="ja-JP" altLang="en-US" sz="1799" dirty="0">
              <a:solidFill>
                <a:srgbClr val="0070C0"/>
              </a:solidFill>
            </a:endParaRPr>
          </a:p>
        </p:txBody>
      </p:sp>
      <p:sp>
        <p:nvSpPr>
          <p:cNvPr id="4" name="タイトル 5">
            <a:extLst>
              <a:ext uri="{FF2B5EF4-FFF2-40B4-BE49-F238E27FC236}">
                <a16:creationId xmlns:a16="http://schemas.microsoft.com/office/drawing/2014/main" id="{F1BC9F47-EAC0-457D-84CB-7B9607781CD6}"/>
              </a:ext>
            </a:extLst>
          </p:cNvPr>
          <p:cNvSpPr txBox="1">
            <a:spLocks/>
          </p:cNvSpPr>
          <p:nvPr/>
        </p:nvSpPr>
        <p:spPr bwMode="ltGray">
          <a:xfrm>
            <a:off x="134267" y="461304"/>
            <a:ext cx="7290000" cy="976920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"/>
                  <a:lumOff val="95000"/>
                </a:schemeClr>
              </a:gs>
              <a:gs pos="74000">
                <a:schemeClr val="accent4">
                  <a:lumMod val="45000"/>
                  <a:lumOff val="55000"/>
                </a:schemeClr>
              </a:gs>
              <a:gs pos="83000">
                <a:schemeClr val="accent4">
                  <a:lumMod val="45000"/>
                  <a:lumOff val="55000"/>
                </a:schemeClr>
              </a:gs>
              <a:gs pos="100000">
                <a:schemeClr val="accent4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08000" tIns="35999" rIns="108000" bIns="3599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defRPr>
            </a:lvl1pPr>
          </a:lstStyle>
          <a:p>
            <a:pPr algn="ctr" defTabSz="685805">
              <a:lnSpc>
                <a:spcPct val="100000"/>
              </a:lnSpc>
              <a:defRPr/>
            </a:pPr>
            <a:endParaRPr lang="ja-JP" altLang="en-US" sz="1400" b="1" dirty="0">
              <a:solidFill>
                <a:prstClr val="black"/>
              </a:solidFill>
            </a:endParaRPr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593253DB-F210-477C-B579-C528E2E7AEE5}"/>
              </a:ext>
            </a:extLst>
          </p:cNvPr>
          <p:cNvSpPr txBox="1">
            <a:spLocks/>
          </p:cNvSpPr>
          <p:nvPr/>
        </p:nvSpPr>
        <p:spPr>
          <a:xfrm>
            <a:off x="252751" y="429218"/>
            <a:ext cx="7271999" cy="84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08000" tIns="108000" rIns="108000" bIns="45720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5">
              <a:lnSpc>
                <a:spcPts val="1799"/>
              </a:lnSpc>
              <a:defRPr/>
            </a:pPr>
            <a:r>
              <a:rPr lang="ja-JP" altLang="en-US" sz="1400" b="0" dirty="0">
                <a:solidFill>
                  <a:prstClr val="black"/>
                </a:solidFill>
              </a:rPr>
              <a:t>子供たちに配布するタブレット端末は、</a:t>
            </a:r>
            <a:r>
              <a:rPr lang="ja-JP" altLang="en-US" sz="1400" dirty="0">
                <a:solidFill>
                  <a:srgbClr val="FF0000"/>
                </a:solidFill>
              </a:rPr>
              <a:t>学習用として、墨田区から貸し出されているものです。</a:t>
            </a:r>
            <a:br>
              <a:rPr lang="en-US" altLang="ja-JP" sz="1400" dirty="0">
                <a:solidFill>
                  <a:srgbClr val="FF0000"/>
                </a:solidFill>
              </a:rPr>
            </a:br>
            <a:r>
              <a:rPr lang="ja-JP" altLang="en-US" sz="1400" b="0" dirty="0">
                <a:solidFill>
                  <a:prstClr val="black"/>
                </a:solidFill>
              </a:rPr>
              <a:t>タブレット端末を子供たちの</a:t>
            </a:r>
            <a:r>
              <a:rPr lang="en-US" altLang="ja-JP" sz="1400" b="0" dirty="0">
                <a:solidFill>
                  <a:prstClr val="black"/>
                </a:solidFill>
              </a:rPr>
              <a:t>『</a:t>
            </a:r>
            <a:r>
              <a:rPr lang="ja-JP" altLang="en-US" sz="1400" b="0" dirty="0">
                <a:solidFill>
                  <a:prstClr val="black"/>
                </a:solidFill>
              </a:rPr>
              <a:t>学びのパートナー</a:t>
            </a:r>
            <a:r>
              <a:rPr lang="en-US" altLang="ja-JP" sz="1400" b="0" dirty="0">
                <a:solidFill>
                  <a:prstClr val="black"/>
                </a:solidFill>
              </a:rPr>
              <a:t>』</a:t>
            </a:r>
            <a:r>
              <a:rPr lang="ja-JP" altLang="en-US" sz="1400" b="0" dirty="0">
                <a:solidFill>
                  <a:prstClr val="black"/>
                </a:solidFill>
              </a:rPr>
              <a:t>として卒業まで大切に使用できるよう、保護者の皆様にも御協力いただきますよう、お願いします。</a:t>
            </a:r>
            <a:endParaRPr lang="en-US" altLang="ja-JP" sz="1400" b="0" dirty="0">
              <a:solidFill>
                <a:prstClr val="black"/>
              </a:solidFill>
            </a:endParaRPr>
          </a:p>
        </p:txBody>
      </p:sp>
      <p:sp>
        <p:nvSpPr>
          <p:cNvPr id="6" name="テキスト プレースホルダー 8">
            <a:extLst>
              <a:ext uri="{FF2B5EF4-FFF2-40B4-BE49-F238E27FC236}">
                <a16:creationId xmlns:a16="http://schemas.microsoft.com/office/drawing/2014/main" id="{15AC64F9-18FF-492C-AE3F-3DC6B8F8BB0B}"/>
              </a:ext>
            </a:extLst>
          </p:cNvPr>
          <p:cNvSpPr txBox="1">
            <a:spLocks/>
          </p:cNvSpPr>
          <p:nvPr/>
        </p:nvSpPr>
        <p:spPr bwMode="grayWhite">
          <a:xfrm>
            <a:off x="270126" y="1489692"/>
            <a:ext cx="7019999" cy="10904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54000" rIns="90000" bIns="18001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5">
              <a:lnSpc>
                <a:spcPct val="100000"/>
              </a:lnSpc>
              <a:spcAft>
                <a:spcPts val="50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</a:rPr>
              <a:t>貸し出しについて</a:t>
            </a:r>
            <a:endParaRPr lang="en-US" altLang="ja-JP" sz="1400" dirty="0">
              <a:solidFill>
                <a:prstClr val="black"/>
              </a:solidFill>
            </a:endParaRPr>
          </a:p>
          <a:p>
            <a:pPr defTabSz="685805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1199" b="0" dirty="0">
                <a:solidFill>
                  <a:prstClr val="black"/>
                </a:solidFill>
              </a:rPr>
              <a:t>貸し出ししたタブレット端末は、</a:t>
            </a:r>
            <a:r>
              <a:rPr lang="en-US" altLang="ja-JP" sz="1199" b="0" dirty="0">
                <a:solidFill>
                  <a:prstClr val="black"/>
                </a:solidFill>
              </a:rPr>
              <a:t>4</a:t>
            </a:r>
            <a:r>
              <a:rPr lang="ja-JP" altLang="en-US" sz="1199" b="0" dirty="0">
                <a:solidFill>
                  <a:prstClr val="black"/>
                </a:solidFill>
              </a:rPr>
              <a:t>年ごとの更新時期になるまでは、学年が上がっても同じものを</a:t>
            </a:r>
            <a:endParaRPr lang="en-US" altLang="ja-JP" sz="1199" b="0" dirty="0">
              <a:solidFill>
                <a:prstClr val="black"/>
              </a:solidFill>
            </a:endParaRPr>
          </a:p>
          <a:p>
            <a:pPr defTabSz="685805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1199" b="0" dirty="0">
                <a:solidFill>
                  <a:prstClr val="black"/>
                </a:solidFill>
              </a:rPr>
              <a:t>使います。</a:t>
            </a:r>
            <a:r>
              <a:rPr lang="ja-JP" altLang="en-US" sz="1199" b="0" dirty="0">
                <a:solidFill>
                  <a:srgbClr val="FF0000"/>
                </a:solidFill>
              </a:rPr>
              <a:t>壊さないよう大事に使ってください</a:t>
            </a:r>
            <a:r>
              <a:rPr lang="ja-JP" altLang="en-US" sz="1199" b="0" dirty="0">
                <a:solidFill>
                  <a:prstClr val="black"/>
                </a:solidFill>
              </a:rPr>
              <a:t>。</a:t>
            </a:r>
            <a:br>
              <a:rPr lang="en-US" altLang="ja-JP" sz="1199" b="0" dirty="0">
                <a:solidFill>
                  <a:prstClr val="black"/>
                </a:solidFill>
              </a:rPr>
            </a:br>
            <a:r>
              <a:rPr lang="ja-JP" altLang="en-US" sz="1199" b="0" dirty="0">
                <a:solidFill>
                  <a:prstClr val="black"/>
                </a:solidFill>
              </a:rPr>
              <a:t>また、持ち帰りの際は家庭での充電の御協力をお願いします。</a:t>
            </a:r>
            <a:br>
              <a:rPr lang="en-US" altLang="ja-JP" sz="1199" b="0" dirty="0">
                <a:solidFill>
                  <a:prstClr val="black"/>
                </a:solidFill>
              </a:rPr>
            </a:br>
            <a:r>
              <a:rPr lang="ja-JP" altLang="en-US" sz="1199" b="0" dirty="0">
                <a:solidFill>
                  <a:prstClr val="black"/>
                </a:solidFill>
              </a:rPr>
              <a:t>卒業時には、本体・カバー・充電器等、全て返却してください。</a:t>
            </a:r>
          </a:p>
        </p:txBody>
      </p:sp>
      <p:sp>
        <p:nvSpPr>
          <p:cNvPr id="7" name="テキスト プレースホルダー 8">
            <a:extLst>
              <a:ext uri="{FF2B5EF4-FFF2-40B4-BE49-F238E27FC236}">
                <a16:creationId xmlns:a16="http://schemas.microsoft.com/office/drawing/2014/main" id="{50FAE8D9-D85F-4DA1-8E32-CDACB3DFFAD4}"/>
              </a:ext>
            </a:extLst>
          </p:cNvPr>
          <p:cNvSpPr txBox="1">
            <a:spLocks/>
          </p:cNvSpPr>
          <p:nvPr/>
        </p:nvSpPr>
        <p:spPr bwMode="grayWhite">
          <a:xfrm>
            <a:off x="270126" y="2895557"/>
            <a:ext cx="7019999" cy="7213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54000" rIns="90000" bIns="18001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5">
              <a:lnSpc>
                <a:spcPct val="100000"/>
              </a:lnSpc>
              <a:spcAft>
                <a:spcPts val="50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</a:rPr>
              <a:t>持ち帰りについて</a:t>
            </a:r>
            <a:endParaRPr lang="en-US" altLang="ja-JP" sz="1400" dirty="0">
              <a:solidFill>
                <a:prstClr val="black"/>
              </a:solidFill>
            </a:endParaRPr>
          </a:p>
          <a:p>
            <a:pPr defTabSz="685805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1199" b="0" dirty="0">
                <a:solidFill>
                  <a:prstClr val="black"/>
                </a:solidFill>
              </a:rPr>
              <a:t>家庭学習を行うため等、家庭に持ち帰ることを原則としています。各御家庭で作成した「</a:t>
            </a:r>
            <a:r>
              <a:rPr lang="en-US" altLang="ja-JP" sz="1199" b="0" dirty="0">
                <a:solidFill>
                  <a:prstClr val="black"/>
                </a:solidFill>
              </a:rPr>
              <a:t>GIGA</a:t>
            </a:r>
          </a:p>
          <a:p>
            <a:pPr defTabSz="685805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1199" b="0" dirty="0">
                <a:solidFill>
                  <a:prstClr val="black"/>
                </a:solidFill>
              </a:rPr>
              <a:t>家庭ルール」に基づき、タブレット端末を活用できるよう、御家庭でも指導をお願いします。</a:t>
            </a:r>
            <a:endParaRPr lang="en-US" altLang="ja-JP" sz="1199" b="0" dirty="0">
              <a:solidFill>
                <a:prstClr val="black"/>
              </a:solidFill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1D0EB1E6-65A4-4567-9567-2DABAED5F3BA}"/>
              </a:ext>
            </a:extLst>
          </p:cNvPr>
          <p:cNvSpPr txBox="1">
            <a:spLocks/>
          </p:cNvSpPr>
          <p:nvPr/>
        </p:nvSpPr>
        <p:spPr bwMode="grayWhite">
          <a:xfrm>
            <a:off x="270126" y="4938186"/>
            <a:ext cx="7019999" cy="9058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54000" rIns="90000" bIns="18001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5">
              <a:lnSpc>
                <a:spcPct val="100000"/>
              </a:lnSpc>
              <a:spcAft>
                <a:spcPts val="50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</a:rPr>
              <a:t>タブレット端末の操作方法について</a:t>
            </a:r>
            <a:endParaRPr lang="en-US" altLang="ja-JP" sz="1400" dirty="0">
              <a:solidFill>
                <a:prstClr val="black"/>
              </a:solidFill>
            </a:endParaRPr>
          </a:p>
          <a:p>
            <a:pPr defTabSz="685805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1199" b="0" dirty="0">
                <a:solidFill>
                  <a:prstClr val="black"/>
                </a:solidFill>
              </a:rPr>
              <a:t>お子様も</a:t>
            </a:r>
            <a:r>
              <a:rPr lang="ja-JP" altLang="en-US" sz="1199" b="0" dirty="0">
                <a:solidFill>
                  <a:srgbClr val="FF0000"/>
                </a:solidFill>
              </a:rPr>
              <a:t>保護者の皆様も利用できるヘルプデスクがあり、基本操作や設定方法等の相談ができます</a:t>
            </a:r>
            <a:r>
              <a:rPr lang="ja-JP" altLang="en-US" sz="1199" b="0" dirty="0">
                <a:solidFill>
                  <a:prstClr val="black"/>
                </a:solidFill>
              </a:rPr>
              <a:t>。</a:t>
            </a:r>
            <a:br>
              <a:rPr lang="en-US" altLang="ja-JP" sz="1199" b="0" dirty="0">
                <a:solidFill>
                  <a:prstClr val="black"/>
                </a:solidFill>
              </a:rPr>
            </a:br>
            <a:r>
              <a:rPr lang="ja-JP" altLang="en-US" sz="1199" b="0" dirty="0">
                <a:solidFill>
                  <a:prstClr val="black"/>
                </a:solidFill>
              </a:rPr>
              <a:t>サポート時間は、月～金曜日の</a:t>
            </a:r>
            <a:r>
              <a:rPr lang="en-US" altLang="ja-JP" sz="1199" b="0" dirty="0">
                <a:solidFill>
                  <a:prstClr val="black"/>
                </a:solidFill>
              </a:rPr>
              <a:t>9</a:t>
            </a:r>
            <a:r>
              <a:rPr lang="ja-JP" altLang="en-US" sz="1199" b="0" dirty="0">
                <a:solidFill>
                  <a:prstClr val="black"/>
                </a:solidFill>
              </a:rPr>
              <a:t>：</a:t>
            </a:r>
            <a:r>
              <a:rPr lang="en-US" altLang="ja-JP" sz="1199" b="0" dirty="0">
                <a:solidFill>
                  <a:prstClr val="black"/>
                </a:solidFill>
              </a:rPr>
              <a:t>00</a:t>
            </a:r>
            <a:r>
              <a:rPr lang="ja-JP" altLang="en-US" sz="1199" b="0" dirty="0">
                <a:solidFill>
                  <a:prstClr val="black"/>
                </a:solidFill>
              </a:rPr>
              <a:t>から</a:t>
            </a:r>
            <a:r>
              <a:rPr lang="en-US" altLang="ja-JP" sz="1199" b="0" dirty="0">
                <a:solidFill>
                  <a:prstClr val="black"/>
                </a:solidFill>
              </a:rPr>
              <a:t>18</a:t>
            </a:r>
            <a:r>
              <a:rPr lang="ja-JP" altLang="en-US" sz="1199" b="0" dirty="0">
                <a:solidFill>
                  <a:prstClr val="black"/>
                </a:solidFill>
              </a:rPr>
              <a:t>：</a:t>
            </a:r>
            <a:r>
              <a:rPr lang="en-US" altLang="ja-JP" sz="1199" b="0" dirty="0">
                <a:solidFill>
                  <a:prstClr val="black"/>
                </a:solidFill>
              </a:rPr>
              <a:t>00</a:t>
            </a:r>
            <a:r>
              <a:rPr lang="ja-JP" altLang="en-US" sz="1199" b="0" dirty="0">
                <a:solidFill>
                  <a:prstClr val="black"/>
                </a:solidFill>
              </a:rPr>
              <a:t>までです。電話番号は端末に貼ってあります。</a:t>
            </a:r>
            <a:endParaRPr lang="en-US" altLang="ja-JP" sz="1199" b="0" dirty="0">
              <a:solidFill>
                <a:prstClr val="black"/>
              </a:solidFill>
            </a:endParaRPr>
          </a:p>
          <a:p>
            <a:pPr defTabSz="685805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1199" b="0" dirty="0">
                <a:solidFill>
                  <a:prstClr val="black"/>
                </a:solidFill>
              </a:rPr>
              <a:t>＊「家庭での</a:t>
            </a:r>
            <a:r>
              <a:rPr lang="en-US" altLang="ja-JP" sz="1199" b="0" dirty="0">
                <a:solidFill>
                  <a:prstClr val="black"/>
                </a:solidFill>
              </a:rPr>
              <a:t>Wi-Fi</a:t>
            </a:r>
            <a:r>
              <a:rPr lang="ja-JP" altLang="en-US" sz="1199" b="0" dirty="0">
                <a:solidFill>
                  <a:prstClr val="black"/>
                </a:solidFill>
              </a:rPr>
              <a:t>接続がうまくいかない」場合の相談も受け付けています。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29D45397-B3A8-48DC-800C-88E5BA95537E}"/>
              </a:ext>
            </a:extLst>
          </p:cNvPr>
          <p:cNvSpPr txBox="1">
            <a:spLocks/>
          </p:cNvSpPr>
          <p:nvPr/>
        </p:nvSpPr>
        <p:spPr bwMode="grayWhite">
          <a:xfrm>
            <a:off x="270126" y="3907350"/>
            <a:ext cx="7019999" cy="7213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54000" rIns="90000" bIns="18001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5">
              <a:lnSpc>
                <a:spcPct val="100000"/>
              </a:lnSpc>
              <a:spcAft>
                <a:spcPts val="50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</a:rPr>
              <a:t>インターネット環境について</a:t>
            </a:r>
          </a:p>
          <a:p>
            <a:pPr defTabSz="685805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1199" b="0" dirty="0">
                <a:solidFill>
                  <a:prstClr val="black"/>
                </a:solidFill>
              </a:rPr>
              <a:t>ウィルスの侵入や情報の流出を防ぐため、</a:t>
            </a:r>
            <a:r>
              <a:rPr lang="ja-JP" altLang="en-US" sz="1199" b="0" dirty="0">
                <a:solidFill>
                  <a:srgbClr val="FF0000"/>
                </a:solidFill>
              </a:rPr>
              <a:t>飲食店や駅等の公衆無線</a:t>
            </a:r>
            <a:r>
              <a:rPr lang="en-US" altLang="ja-JP" sz="1199" b="0" dirty="0">
                <a:solidFill>
                  <a:srgbClr val="FF0000"/>
                </a:solidFill>
              </a:rPr>
              <a:t>LAN</a:t>
            </a:r>
            <a:r>
              <a:rPr lang="ja-JP" altLang="en-US" sz="1199" b="0" dirty="0">
                <a:solidFill>
                  <a:srgbClr val="FF0000"/>
                </a:solidFill>
              </a:rPr>
              <a:t>に接続しないでください</a:t>
            </a:r>
            <a:r>
              <a:rPr lang="ja-JP" altLang="en-US" sz="1199" b="0" dirty="0">
                <a:solidFill>
                  <a:prstClr val="black"/>
                </a:solidFill>
              </a:rPr>
              <a:t>。</a:t>
            </a:r>
            <a:br>
              <a:rPr lang="en-US" altLang="ja-JP" sz="1199" b="0" dirty="0">
                <a:solidFill>
                  <a:prstClr val="black"/>
                </a:solidFill>
              </a:rPr>
            </a:br>
            <a:r>
              <a:rPr lang="ja-JP" altLang="en-US" sz="1199" b="0" dirty="0">
                <a:solidFill>
                  <a:prstClr val="black"/>
                </a:solidFill>
              </a:rPr>
              <a:t>家庭での</a:t>
            </a:r>
            <a:r>
              <a:rPr lang="en-US" altLang="ja-JP" sz="1199" b="0" dirty="0">
                <a:solidFill>
                  <a:prstClr val="black"/>
                </a:solidFill>
              </a:rPr>
              <a:t>Wi-Fi</a:t>
            </a:r>
            <a:r>
              <a:rPr lang="ja-JP" altLang="en-US" sz="1199" b="0" dirty="0">
                <a:solidFill>
                  <a:prstClr val="black"/>
                </a:solidFill>
              </a:rPr>
              <a:t>接続用の</a:t>
            </a:r>
            <a:r>
              <a:rPr lang="en-US" altLang="ja-JP" sz="1199" b="0" dirty="0">
                <a:solidFill>
                  <a:prstClr val="black"/>
                </a:solidFill>
              </a:rPr>
              <a:t>ID</a:t>
            </a:r>
            <a:r>
              <a:rPr lang="ja-JP" altLang="en-US" sz="1199" b="0" dirty="0">
                <a:solidFill>
                  <a:prstClr val="black"/>
                </a:solidFill>
              </a:rPr>
              <a:t>等は、家庭の機器のマニュアル等で事前に確認してください。</a:t>
            </a:r>
            <a:endParaRPr lang="en-US" altLang="ja-JP" sz="1199" b="0" dirty="0">
              <a:solidFill>
                <a:prstClr val="black"/>
              </a:solidFill>
            </a:endParaRPr>
          </a:p>
        </p:txBody>
      </p:sp>
      <p:sp>
        <p:nvSpPr>
          <p:cNvPr id="10" name="テキスト プレースホルダー 8">
            <a:extLst>
              <a:ext uri="{FF2B5EF4-FFF2-40B4-BE49-F238E27FC236}">
                <a16:creationId xmlns:a16="http://schemas.microsoft.com/office/drawing/2014/main" id="{68FF8DC2-B271-4D3F-A7DD-8E3D914139A8}"/>
              </a:ext>
            </a:extLst>
          </p:cNvPr>
          <p:cNvSpPr txBox="1">
            <a:spLocks/>
          </p:cNvSpPr>
          <p:nvPr/>
        </p:nvSpPr>
        <p:spPr bwMode="grayWhite">
          <a:xfrm>
            <a:off x="282525" y="6097639"/>
            <a:ext cx="7019999" cy="7213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54000" rIns="90000" bIns="18001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5">
              <a:lnSpc>
                <a:spcPct val="100000"/>
              </a:lnSpc>
              <a:spcAft>
                <a:spcPts val="500"/>
              </a:spcAft>
              <a:defRPr/>
            </a:pPr>
            <a:r>
              <a:rPr lang="ja-JP" altLang="en-US" sz="1400" dirty="0">
                <a:solidFill>
                  <a:prstClr val="black"/>
                </a:solidFill>
              </a:rPr>
              <a:t>肖像権・著作権について</a:t>
            </a:r>
          </a:p>
          <a:p>
            <a:pPr defTabSz="685805">
              <a:lnSpc>
                <a:spcPct val="100000"/>
              </a:lnSpc>
              <a:spcBef>
                <a:spcPts val="0"/>
              </a:spcBef>
              <a:defRPr/>
            </a:pPr>
            <a:r>
              <a:rPr lang="ja-JP" altLang="en-US" sz="1199" b="0" dirty="0">
                <a:solidFill>
                  <a:prstClr val="black"/>
                </a:solidFill>
              </a:rPr>
              <a:t>他人やアニメ・キャラクター等を撮影し共有したことにより、トラブルとなるケースがあります。</a:t>
            </a:r>
            <a:br>
              <a:rPr lang="en-US" altLang="ja-JP" sz="1199" b="0" dirty="0">
                <a:solidFill>
                  <a:prstClr val="black"/>
                </a:solidFill>
              </a:rPr>
            </a:br>
            <a:r>
              <a:rPr lang="ja-JP" altLang="en-US" sz="1199" b="0" dirty="0">
                <a:solidFill>
                  <a:prstClr val="black"/>
                </a:solidFill>
              </a:rPr>
              <a:t>肖像権・著作権を侵害するようなことはしない・させないように注意をお願いします。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AEB81EFE-59FE-4998-B8CD-48A45FE00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462" y="3933248"/>
            <a:ext cx="431999" cy="679264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BE457A22-DB1D-41FC-BFFA-F790D5467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123" y="4999205"/>
            <a:ext cx="756001" cy="756001"/>
          </a:xfrm>
          <a:prstGeom prst="rect">
            <a:avLst/>
          </a:prstGeom>
        </p:spPr>
      </p:pic>
      <p:sp>
        <p:nvSpPr>
          <p:cNvPr id="15" name="テキスト プレースホルダー 6">
            <a:extLst>
              <a:ext uri="{FF2B5EF4-FFF2-40B4-BE49-F238E27FC236}">
                <a16:creationId xmlns:a16="http://schemas.microsoft.com/office/drawing/2014/main" id="{E23A0C7E-33DD-4C5A-806A-0C7897D11B65}"/>
              </a:ext>
            </a:extLst>
          </p:cNvPr>
          <p:cNvSpPr txBox="1">
            <a:spLocks/>
          </p:cNvSpPr>
          <p:nvPr/>
        </p:nvSpPr>
        <p:spPr bwMode="grayWhite">
          <a:xfrm>
            <a:off x="282525" y="7099551"/>
            <a:ext cx="7019999" cy="12749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54000" rIns="90000" bIns="18001" rtlCol="0" anchor="t" anchorCtr="0">
            <a:spAutoFit/>
          </a:bodyPr>
          <a:lstStyle>
            <a:defPPr>
              <a:defRPr lang="en-US"/>
            </a:defPPr>
            <a:lvl1pPr indent="0" defTabSz="685800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400" b="1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 marL="3429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b="1">
                <a:solidFill>
                  <a:schemeClr val="tx1"/>
                </a:solidFill>
              </a:defRPr>
            </a:lvl2pPr>
            <a:lvl3pPr marL="6858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b="1">
                <a:solidFill>
                  <a:schemeClr val="tx1"/>
                </a:solidFill>
              </a:defRPr>
            </a:lvl3pPr>
            <a:lvl4pPr marL="10287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>
                <a:solidFill>
                  <a:schemeClr val="tx1"/>
                </a:solidFill>
              </a:defRPr>
            </a:lvl4pPr>
            <a:lvl5pPr marL="13716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>
                <a:solidFill>
                  <a:schemeClr val="tx1"/>
                </a:solidFill>
              </a:defRPr>
            </a:lvl5pPr>
            <a:lvl6pPr marL="17145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>
                <a:solidFill>
                  <a:schemeClr val="tx1"/>
                </a:solidFill>
              </a:defRPr>
            </a:lvl6pPr>
            <a:lvl7pPr marL="20574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>
                <a:solidFill>
                  <a:schemeClr val="tx1"/>
                </a:solidFill>
              </a:defRPr>
            </a:lvl7pPr>
            <a:lvl8pPr marL="24003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>
                <a:solidFill>
                  <a:schemeClr val="tx1"/>
                </a:solidFill>
              </a:defRPr>
            </a:lvl8pPr>
            <a:lvl9pPr marL="2743200" indent="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>
                <a:solidFill>
                  <a:schemeClr val="tx1"/>
                </a:solidFill>
              </a:defRPr>
            </a:lvl9pPr>
          </a:lstStyle>
          <a:p>
            <a:pPr defTabSz="685805">
              <a:spcAft>
                <a:spcPts val="500"/>
              </a:spcAft>
              <a:defRPr/>
            </a:pPr>
            <a:r>
              <a:rPr lang="ja-JP" altLang="en-US" dirty="0">
                <a:solidFill>
                  <a:prstClr val="black"/>
                </a:solidFill>
              </a:rPr>
              <a:t>破損・故障・紛失について</a:t>
            </a:r>
            <a:endParaRPr lang="en-US" altLang="ja-JP" dirty="0">
              <a:solidFill>
                <a:prstClr val="black"/>
              </a:solidFill>
            </a:endParaRPr>
          </a:p>
          <a:p>
            <a:pPr defTabSz="685805">
              <a:spcBef>
                <a:spcPts val="0"/>
              </a:spcBef>
              <a:defRPr/>
            </a:pPr>
            <a:r>
              <a:rPr lang="ja-JP" altLang="en-US" sz="1199" b="0" dirty="0">
                <a:solidFill>
                  <a:prstClr val="black"/>
                </a:solidFill>
              </a:rPr>
              <a:t>タブレット端末本体の</a:t>
            </a:r>
            <a:r>
              <a:rPr lang="ja-JP" altLang="en-US" sz="1199" b="0" dirty="0">
                <a:solidFill>
                  <a:srgbClr val="FF0000"/>
                </a:solidFill>
              </a:rPr>
              <a:t>破損や故障又は紛失があった場合は、速やかに学校に届け出てください</a:t>
            </a:r>
            <a:r>
              <a:rPr lang="ja-JP" altLang="en-US" sz="1199" b="0" dirty="0">
                <a:solidFill>
                  <a:prstClr val="black"/>
                </a:solidFill>
              </a:rPr>
              <a:t>。</a:t>
            </a:r>
            <a:br>
              <a:rPr lang="en-US" altLang="ja-JP" sz="1199" b="0" dirty="0">
                <a:solidFill>
                  <a:prstClr val="black"/>
                </a:solidFill>
              </a:rPr>
            </a:br>
            <a:r>
              <a:rPr lang="ja-JP" altLang="en-US" sz="1199" b="0" dirty="0">
                <a:solidFill>
                  <a:prstClr val="black"/>
                </a:solidFill>
              </a:rPr>
              <a:t>紛失の際は、遠隔で制限をかけ、第三者の使用を防ぎます。</a:t>
            </a:r>
            <a:br>
              <a:rPr lang="en-US" altLang="ja-JP" sz="1199" b="0" dirty="0">
                <a:solidFill>
                  <a:prstClr val="black"/>
                </a:solidFill>
              </a:rPr>
            </a:br>
            <a:r>
              <a:rPr lang="ja-JP" altLang="en-US" sz="1199" b="0" dirty="0">
                <a:solidFill>
                  <a:prstClr val="black"/>
                </a:solidFill>
              </a:rPr>
              <a:t>なお、タブレット端末は故障等の保険に入っておりますが、投げる・たたく等の乱暴な取扱いや故意による破損・故障の際は修理等の費用を負担していただく場合があります。また、充電器は保険の対象外となります。</a:t>
            </a:r>
            <a:endParaRPr lang="en-US" altLang="ja-JP" sz="1199" b="0" dirty="0">
              <a:solidFill>
                <a:prstClr val="black"/>
              </a:solidFill>
            </a:endParaRPr>
          </a:p>
          <a:p>
            <a:pPr defTabSz="685805">
              <a:spcBef>
                <a:spcPts val="0"/>
              </a:spcBef>
              <a:defRPr/>
            </a:pPr>
            <a:r>
              <a:rPr lang="ja-JP" altLang="en-US" sz="1199" b="0" dirty="0">
                <a:solidFill>
                  <a:prstClr val="black"/>
                </a:solidFill>
              </a:rPr>
              <a:t>破損や故障又は紛失した場合は、各家庭で同等品を購入し、返却をお願いします。</a:t>
            </a:r>
            <a:endParaRPr lang="en-US" altLang="ja-JP" sz="1199" b="0" dirty="0">
              <a:solidFill>
                <a:prstClr val="black"/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4576BE3-F5C1-4734-9812-D7EC4F52A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525" y="7180981"/>
            <a:ext cx="648000" cy="58718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FC5D0BA-8F6A-420C-A739-9AFD9D95CA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55" y="6129870"/>
            <a:ext cx="827999" cy="672754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3A9E820D-ECCF-4569-9C21-1E203DB0FA2D}"/>
              </a:ext>
            </a:extLst>
          </p:cNvPr>
          <p:cNvGrpSpPr/>
          <p:nvPr/>
        </p:nvGrpSpPr>
        <p:grpSpPr>
          <a:xfrm>
            <a:off x="6463486" y="2817930"/>
            <a:ext cx="837091" cy="855268"/>
            <a:chOff x="13541800" y="2651286"/>
            <a:chExt cx="958352" cy="979161"/>
          </a:xfrm>
        </p:grpSpPr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32E3498C-9201-4BDA-BDD1-6A943CB70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41800" y="2651286"/>
              <a:ext cx="958352" cy="979161"/>
            </a:xfrm>
            <a:prstGeom prst="rect">
              <a:avLst/>
            </a:prstGeom>
          </p:spPr>
        </p:pic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2539158F-94A4-4F99-9F81-597CB812A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2193" y="3194989"/>
              <a:ext cx="236792" cy="338275"/>
            </a:xfrm>
            <a:prstGeom prst="rect">
              <a:avLst/>
            </a:prstGeom>
          </p:spPr>
        </p:pic>
      </p:grpSp>
      <p:sp>
        <p:nvSpPr>
          <p:cNvPr id="29" name="四角形: 対角を丸める 28">
            <a:extLst>
              <a:ext uri="{FF2B5EF4-FFF2-40B4-BE49-F238E27FC236}">
                <a16:creationId xmlns:a16="http://schemas.microsoft.com/office/drawing/2014/main" id="{D1185E01-AE09-4A4A-9E24-94A580E2E6F6}"/>
              </a:ext>
            </a:extLst>
          </p:cNvPr>
          <p:cNvSpPr/>
          <p:nvPr/>
        </p:nvSpPr>
        <p:spPr>
          <a:xfrm>
            <a:off x="1545895" y="8580564"/>
            <a:ext cx="5781458" cy="1482375"/>
          </a:xfrm>
          <a:prstGeom prst="round2DiagRect">
            <a:avLst>
              <a:gd name="adj1" fmla="val 19158"/>
              <a:gd name="adj2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BED715CB-CFBC-474E-A25E-4ECB1D1730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928" y="1651474"/>
            <a:ext cx="684209" cy="835268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E3A0ABF6-7B4B-4CF7-B7F4-822E6E1B17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667" y1="61350" x2="44667" y2="61350"/>
                        <a14:foregroundMark x1="43556" y1="62577" x2="45778" y2="60736"/>
                        <a14:foregroundMark x1="58000" y1="62270" x2="59556" y2="60429"/>
                        <a14:foregroundMark x1="6000" y1="12270" x2="6000" y2="12270"/>
                        <a14:foregroundMark x1="6444" y1="22086" x2="8000" y2="30982"/>
                        <a14:foregroundMark x1="2000" y1="3988" x2="5778" y2="223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9651" y="9159287"/>
            <a:ext cx="998998" cy="723719"/>
          </a:xfrm>
          <a:prstGeom prst="rect">
            <a:avLst/>
          </a:prstGeom>
        </p:spPr>
      </p:pic>
      <p:sp>
        <p:nvSpPr>
          <p:cNvPr id="24" name="テキスト プレースホルダー 227">
            <a:extLst>
              <a:ext uri="{FF2B5EF4-FFF2-40B4-BE49-F238E27FC236}">
                <a16:creationId xmlns:a16="http://schemas.microsoft.com/office/drawing/2014/main" id="{4EA13668-7D68-43E7-8AA1-B837983D30B0}"/>
              </a:ext>
            </a:extLst>
          </p:cNvPr>
          <p:cNvSpPr txBox="1"/>
          <p:nvPr/>
        </p:nvSpPr>
        <p:spPr>
          <a:xfrm>
            <a:off x="1495012" y="8841323"/>
            <a:ext cx="2674637" cy="1095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ja-JP" smtId="4294967295"/>
            </a:defPPr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1" sz="1100" kern="12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御家庭のルールを考えるときに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参考にしてください。</a:t>
            </a:r>
            <a:endParaRPr lang="en-US" altLang="ja-JP" sz="1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900"/>
              </a:lnSpc>
              <a:spcBef>
                <a:spcPct val="0"/>
              </a:spcBef>
            </a:pP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GIGA</a:t>
            </a:r>
            <a:r>
              <a:rPr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ワークブックノート」</a:t>
            </a:r>
            <a:r>
              <a:rPr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⇒⇒⇒⇒⇒⇒⇒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保護者のみなさまへ　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P19</a:t>
            </a: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～</a:t>
            </a:r>
            <a:r>
              <a:rPr lang="en-US" altLang="ja-JP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P26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　家庭のルールを考えよう</a:t>
            </a:r>
            <a:endParaRPr lang="en-US" altLang="ja-JP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67FDF0BC-E4B0-4579-88F4-90DCDB957F7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9649" y="8811801"/>
            <a:ext cx="1154755" cy="1154755"/>
          </a:xfrm>
          <a:prstGeom prst="rect">
            <a:avLst/>
          </a:prstGeom>
        </p:spPr>
      </p:pic>
      <p:pic>
        <p:nvPicPr>
          <p:cNvPr id="27" name="Picture 2" descr="パソコンを使う家族のイラスト">
            <a:extLst>
              <a:ext uri="{FF2B5EF4-FFF2-40B4-BE49-F238E27FC236}">
                <a16:creationId xmlns:a16="http://schemas.microsoft.com/office/drawing/2014/main" id="{E55B0594-44A5-404C-8C66-DC071410D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118" y="8915655"/>
            <a:ext cx="1215697" cy="108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C2B93141-4ABB-4DD5-A407-D2373FF17281}"/>
              </a:ext>
            </a:extLst>
          </p:cNvPr>
          <p:cNvSpPr/>
          <p:nvPr/>
        </p:nvSpPr>
        <p:spPr>
          <a:xfrm>
            <a:off x="7540138" y="0"/>
            <a:ext cx="7559675" cy="23269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79EA161C-C70B-4EBD-8FC2-2FF9A904F9BE}"/>
              </a:ext>
            </a:extLst>
          </p:cNvPr>
          <p:cNvSpPr txBox="1"/>
          <p:nvPr/>
        </p:nvSpPr>
        <p:spPr>
          <a:xfrm>
            <a:off x="7475150" y="1021191"/>
            <a:ext cx="75596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 smtId="4294967295"/>
            </a:defPPr>
            <a:lvl1pPr marL="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ctr">
              <a:tabLst>
                <a:tab pos="4305300" algn="l"/>
              </a:tabLst>
            </a:pPr>
            <a:r>
              <a:rPr kumimoji="1" lang="en-US" altLang="ja-JP" sz="4000" b="1" spc="3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GIGA</a:t>
            </a:r>
            <a:r>
              <a:rPr kumimoji="1" lang="ja-JP" altLang="en-US" sz="4000" b="1" spc="30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家庭ルール</a:t>
            </a:r>
            <a:endParaRPr kumimoji="1" lang="en-US" altLang="ja-JP" sz="4000" b="1" spc="30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tabLst>
                <a:tab pos="4305300" algn="l"/>
              </a:tabLst>
            </a:pPr>
            <a:r>
              <a:rPr lang="en-US" altLang="ja-JP" sz="2000" b="1" spc="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</a:t>
            </a:r>
            <a:r>
              <a:rPr lang="ja-JP" altLang="en-US" sz="2000" b="1" spc="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家庭で</a:t>
            </a:r>
            <a:r>
              <a:rPr lang="en-US" altLang="ja-JP" sz="2000" b="1" spc="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iPad</a:t>
            </a:r>
            <a:r>
              <a:rPr lang="ja-JP" altLang="en-US" sz="2000" b="1" spc="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を使うときの約束を考えましょう</a:t>
            </a:r>
            <a:r>
              <a:rPr lang="en-US" altLang="ja-JP" sz="2000" b="1" spc="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~</a:t>
            </a:r>
            <a:endParaRPr kumimoji="1" lang="ja-JP" altLang="en-US" sz="2000" b="1" spc="300" dirty="0"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83A83E6-DB23-4181-9662-55686EC0E262}"/>
              </a:ext>
            </a:extLst>
          </p:cNvPr>
          <p:cNvSpPr txBox="1"/>
          <p:nvPr/>
        </p:nvSpPr>
        <p:spPr>
          <a:xfrm>
            <a:off x="7721849" y="270461"/>
            <a:ext cx="470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 smtId="4294967295"/>
            </a:defPPr>
            <a:lvl1pPr marL="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l"/>
            <a:r>
              <a:rPr kumimoji="1" lang="ja-JP" altLang="en-US" b="1" dirty="0">
                <a:solidFill>
                  <a:srgbClr val="E8F4E8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保護者の皆様へ</a:t>
            </a:r>
          </a:p>
        </p:txBody>
      </p:sp>
      <p:sp>
        <p:nvSpPr>
          <p:cNvPr id="32" name="テキスト プレースホルダー 225">
            <a:extLst>
              <a:ext uri="{FF2B5EF4-FFF2-40B4-BE49-F238E27FC236}">
                <a16:creationId xmlns:a16="http://schemas.microsoft.com/office/drawing/2014/main" id="{4A74CC19-8ABB-4F77-A5DB-29715EC954CA}"/>
              </a:ext>
            </a:extLst>
          </p:cNvPr>
          <p:cNvSpPr txBox="1"/>
          <p:nvPr/>
        </p:nvSpPr>
        <p:spPr>
          <a:xfrm>
            <a:off x="17099199" y="9425954"/>
            <a:ext cx="7468412" cy="441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ja-JP" smtId="4294967295"/>
            </a:defPPr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1" sz="1400" kern="1200" spc="300">
                <a:solidFill>
                  <a:schemeClr val="tx1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800" b="1" spc="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令和３年度　墨田区立小梅小学校</a:t>
            </a:r>
          </a:p>
        </p:txBody>
      </p:sp>
      <p:pic>
        <p:nvPicPr>
          <p:cNvPr id="33" name="Picture 16" descr="ææ¥­ã§ã¿ãã¬ãããä½¿ãå­¦çã®ã¤ã©ã¹ã">
            <a:extLst>
              <a:ext uri="{FF2B5EF4-FFF2-40B4-BE49-F238E27FC236}">
                <a16:creationId xmlns:a16="http://schemas.microsoft.com/office/drawing/2014/main" id="{D607CA02-B0E7-4827-8F4C-8A85D6364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4343" y="81561"/>
            <a:ext cx="1182510" cy="10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CC7C5DD8-67C2-4EE9-A40A-14A4240D03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0523" y="74526"/>
            <a:ext cx="1089708" cy="1089708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DF8B9D29-6F93-4A38-829C-734F72D684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-3" r="802" b="353"/>
          <a:stretch>
            <a:fillRect/>
          </a:stretch>
        </p:blipFill>
        <p:spPr>
          <a:xfrm>
            <a:off x="8276754" y="2767694"/>
            <a:ext cx="6269722" cy="4733675"/>
          </a:xfrm>
          <a:prstGeom prst="rect">
            <a:avLst/>
          </a:prstGeom>
        </p:spPr>
      </p:pic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82611A6-F76D-422A-9D13-D9D587496122}"/>
              </a:ext>
            </a:extLst>
          </p:cNvPr>
          <p:cNvSpPr/>
          <p:nvPr/>
        </p:nvSpPr>
        <p:spPr>
          <a:xfrm>
            <a:off x="8680457" y="3137870"/>
            <a:ext cx="5402611" cy="4033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 smtId="4294967295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9pPr>
          </a:lstStyle>
          <a:p>
            <a:pPr algn="ctr"/>
            <a:endParaRPr kumimoji="1" lang="ja-JP" altLang="en-US"/>
          </a:p>
        </p:txBody>
      </p:sp>
      <p:sp>
        <p:nvSpPr>
          <p:cNvPr id="35" name="角丸四角形 1">
            <a:extLst>
              <a:ext uri="{FF2B5EF4-FFF2-40B4-BE49-F238E27FC236}">
                <a16:creationId xmlns:a16="http://schemas.microsoft.com/office/drawing/2014/main" id="{8D7EDBE1-9F7F-44C3-8F9E-B4ED7E77B41E}"/>
              </a:ext>
            </a:extLst>
          </p:cNvPr>
          <p:cNvSpPr/>
          <p:nvPr/>
        </p:nvSpPr>
        <p:spPr>
          <a:xfrm>
            <a:off x="8449340" y="3186304"/>
            <a:ext cx="5924550" cy="3981450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203200" algn="l">
              <a:lnSpc>
                <a:spcPts val="2500"/>
              </a:lnSpc>
              <a:spcAft>
                <a:spcPts val="0"/>
              </a:spcAft>
            </a:pPr>
            <a:r>
              <a:rPr lang="ja-JP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墨田区では</a:t>
            </a:r>
            <a:r>
              <a:rPr lang="en-US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GIGA</a:t>
            </a:r>
            <a:r>
              <a:rPr lang="ja-JP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スクール構想の実現へ向けて、タブレット</a:t>
            </a:r>
            <a:r>
              <a:rPr lang="ja-JP" altLang="en-US" sz="1600" kern="100" dirty="0">
                <a:solidFill>
                  <a:srgbClr val="000000"/>
                </a:solidFill>
                <a:ea typeface="メイリオ" panose="020B0604030504040204" pitchFamily="50" charset="-128"/>
                <a:cs typeface="Times New Roman" panose="02020603050405020304" pitchFamily="18" charset="0"/>
              </a:rPr>
              <a:t>端末</a:t>
            </a:r>
            <a:r>
              <a:rPr lang="ja-JP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を正しく使えるように</a:t>
            </a:r>
            <a:r>
              <a:rPr lang="ja-JP" sz="1600" b="1" kern="100" dirty="0">
                <a:solidFill>
                  <a:srgbClr val="0070C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「３つの約束と</a:t>
            </a:r>
            <a:r>
              <a:rPr lang="en-US" altLang="ja-JP" sz="1600" b="1" kern="100" dirty="0">
                <a:solidFill>
                  <a:srgbClr val="0070C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sz="1600" b="1" kern="100" dirty="0">
                <a:solidFill>
                  <a:srgbClr val="0070C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のルール」</a:t>
            </a:r>
            <a:r>
              <a:rPr lang="ja-JP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を策定し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ています</a:t>
            </a:r>
            <a:r>
              <a:rPr lang="ja-JP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203200" algn="l">
              <a:lnSpc>
                <a:spcPts val="2500"/>
              </a:lnSpc>
              <a:spcAft>
                <a:spcPts val="0"/>
              </a:spcAft>
            </a:pPr>
            <a:r>
              <a:rPr lang="ja-JP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これを受けて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、</a:t>
            </a:r>
            <a:r>
              <a:rPr lang="ja-JP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本校でも日頃の授業やオンライン学習でのタブレット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端末</a:t>
            </a:r>
            <a:r>
              <a:rPr lang="ja-JP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の活用を積極的に進めています。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203200" algn="l">
              <a:lnSpc>
                <a:spcPts val="2500"/>
              </a:lnSpc>
              <a:spcAft>
                <a:spcPts val="0"/>
              </a:spcAft>
            </a:pPr>
            <a:r>
              <a:rPr lang="ja-JP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そこで、児童の発達段階に応じ、各御家庭で保護者と子供が話し合ってつくる</a:t>
            </a:r>
            <a:r>
              <a:rPr lang="ja-JP" sz="1600" b="1" kern="100" dirty="0">
                <a:solidFill>
                  <a:srgbClr val="FF00FF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en-US" sz="1600" b="1" kern="100" dirty="0">
                <a:solidFill>
                  <a:srgbClr val="FF00FF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GIGA</a:t>
            </a:r>
            <a:r>
              <a:rPr lang="ja-JP" sz="1600" b="1" kern="100" dirty="0">
                <a:solidFill>
                  <a:srgbClr val="FF00FF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家庭ルール」</a:t>
            </a:r>
            <a:r>
              <a:rPr lang="ja-JP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を決めていただきます。</a:t>
            </a:r>
            <a:endParaRPr lang="ja-JP" sz="1050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indent="203200" algn="l">
              <a:lnSpc>
                <a:spcPts val="2500"/>
              </a:lnSpc>
              <a:spcAft>
                <a:spcPts val="0"/>
              </a:spcAft>
            </a:pPr>
            <a:r>
              <a:rPr lang="ja-JP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使う場所や時間、保管場所、インターネットの書き込みについてなど御家庭で話し合って決め、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内側の</a:t>
            </a:r>
            <a:r>
              <a:rPr lang="ja-JP" altLang="en-US" sz="1600" b="1" kern="100" dirty="0">
                <a:solidFill>
                  <a:srgbClr val="FF00FF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「我が家のルール」</a:t>
            </a:r>
            <a:r>
              <a:rPr lang="ja-JP" altLang="en-US" sz="1600" kern="100" dirty="0">
                <a:solidFill>
                  <a:srgbClr val="000000"/>
                </a:solidFill>
                <a:effectLst/>
                <a:ea typeface="メイリオ" panose="020B0604030504040204" pitchFamily="50" charset="-128"/>
                <a:cs typeface="Times New Roman" panose="02020603050405020304" pitchFamily="18" charset="0"/>
              </a:rPr>
              <a:t>の部分に記入してください。</a:t>
            </a:r>
            <a:endParaRPr lang="en-US" altLang="ja-JP" sz="1600" kern="100" dirty="0">
              <a:solidFill>
                <a:srgbClr val="000000"/>
              </a:solidFill>
              <a:effectLst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9E8FFF50-F142-43F5-95DB-41DEF75AAEBE}"/>
              </a:ext>
            </a:extLst>
          </p:cNvPr>
          <p:cNvSpPr/>
          <p:nvPr/>
        </p:nvSpPr>
        <p:spPr>
          <a:xfrm>
            <a:off x="7630361" y="7911228"/>
            <a:ext cx="7219692" cy="900573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 smtId="4294967295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9pPr>
          </a:lstStyle>
          <a:p>
            <a:pPr>
              <a:lnSpc>
                <a:spcPts val="2300"/>
              </a:lnSpc>
              <a:spcBef>
                <a:spcPct val="0"/>
              </a:spcBef>
            </a:pP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お子様が</a:t>
            </a:r>
            <a:r>
              <a:rPr lang="en-US" altLang="ja-JP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iPad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を正しく使うことができるよう、学校と共に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2300"/>
              </a:lnSpc>
              <a:spcBef>
                <a:spcPct val="0"/>
              </a:spcBef>
            </a:pPr>
            <a:r>
              <a:rPr lang="ja-JP" altLang="en-US" b="1" dirty="0">
                <a:solidFill>
                  <a:srgbClr val="4472C4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御家庭でも使い方のルール</a:t>
            </a:r>
            <a:r>
              <a:rPr lang="ja-JP" altLang="en-US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について、話し合ってみましょう</a:t>
            </a:r>
            <a:endParaRPr lang="en-US" altLang="ja-JP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9" name="Picture 2" descr="パソコンを使う家族のイラスト">
            <a:extLst>
              <a:ext uri="{FF2B5EF4-FFF2-40B4-BE49-F238E27FC236}">
                <a16:creationId xmlns:a16="http://schemas.microsoft.com/office/drawing/2014/main" id="{D8A89161-EFC4-40A5-B58D-11352FAC6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3838241" y="7968410"/>
            <a:ext cx="998584" cy="88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23">
            <a:extLst>
              <a:ext uri="{FF2B5EF4-FFF2-40B4-BE49-F238E27FC236}">
                <a16:creationId xmlns:a16="http://schemas.microsoft.com/office/drawing/2014/main" id="{CCECB7F3-1AEA-40EA-A5DE-A4274F536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9791239"/>
            <a:ext cx="7559675" cy="900574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 smtId="4294967295"/>
            </a:defPPr>
            <a:lvl1pPr marL="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ja-JP" altLang="en-US" dirty="0"/>
          </a:p>
        </p:txBody>
      </p:sp>
      <p:sp>
        <p:nvSpPr>
          <p:cNvPr id="41" name="テキスト プレースホルダー 217">
            <a:extLst>
              <a:ext uri="{FF2B5EF4-FFF2-40B4-BE49-F238E27FC236}">
                <a16:creationId xmlns:a16="http://schemas.microsoft.com/office/drawing/2014/main" id="{5A7DFCB7-49D7-4263-9D58-B289EBD8C56E}"/>
              </a:ext>
            </a:extLst>
          </p:cNvPr>
          <p:cNvSpPr txBox="1">
            <a:spLocks/>
          </p:cNvSpPr>
          <p:nvPr/>
        </p:nvSpPr>
        <p:spPr>
          <a:xfrm>
            <a:off x="7518692" y="10031734"/>
            <a:ext cx="7544376" cy="519537"/>
          </a:xfrm>
          <a:prstGeom prst="rect">
            <a:avLst/>
          </a:prstGeom>
        </p:spPr>
        <p:txBody>
          <a:bodyPr/>
          <a:lstStyle>
            <a:lvl1pPr marL="356389" indent="-356389" algn="l" defTabSz="1425558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kumimoji="1"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9" indent="-356389" algn="l" defTabSz="1425558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kumimoji="1" sz="374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50" indent="-356389" algn="l" defTabSz="1425558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kumimoji="1" sz="311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28" indent="-356389" algn="l" defTabSz="1425558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kumimoji="1"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508" indent="-356389" algn="l" defTabSz="1425558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kumimoji="1"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86" indent="-356389" algn="l" defTabSz="1425558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kumimoji="1"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66" indent="-356389" algn="l" defTabSz="1425558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kumimoji="1"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46" indent="-356389" algn="l" defTabSz="1425558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kumimoji="1"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627" indent="-356389" algn="l" defTabSz="1425558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kumimoji="1"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300"/>
              </a:lnSpc>
              <a:buNone/>
            </a:pPr>
            <a:r>
              <a:rPr lang="ja-JP" altLang="en-US" sz="2400" b="1" spc="3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墨田区立小梅小学校</a:t>
            </a:r>
            <a:endParaRPr lang="en-US" altLang="ja-JP" sz="2400" b="1" spc="3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indent="0" algn="ctr">
              <a:lnSpc>
                <a:spcPts val="1100"/>
              </a:lnSpc>
              <a:buNone/>
            </a:pPr>
            <a:r>
              <a:rPr lang="ja-JP" altLang="en-US" sz="16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令和７年４月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FDAE53E-B935-493E-95D2-8C3D45A6B391}"/>
              </a:ext>
            </a:extLst>
          </p:cNvPr>
          <p:cNvSpPr txBox="1"/>
          <p:nvPr/>
        </p:nvSpPr>
        <p:spPr>
          <a:xfrm>
            <a:off x="7861682" y="786841"/>
            <a:ext cx="470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 smtId="4294967295"/>
            </a:defPPr>
            <a:lvl1pPr marL="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algn="l"/>
            <a:r>
              <a:rPr kumimoji="1" lang="ja-JP" altLang="en-US" b="1" dirty="0">
                <a:solidFill>
                  <a:srgbClr val="E8F4E8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令和７年度　</a:t>
            </a: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FDAF77C6-B2F3-47A9-AA19-C878D8C5ED71}"/>
              </a:ext>
            </a:extLst>
          </p:cNvPr>
          <p:cNvSpPr/>
          <p:nvPr/>
        </p:nvSpPr>
        <p:spPr>
          <a:xfrm>
            <a:off x="8380692" y="9231471"/>
            <a:ext cx="5151827" cy="2095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 smtId="4294967295"/>
            </a:defPPr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5pPr>
            <a:lvl6pPr marL="22860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6pPr>
            <a:lvl7pPr marL="27432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7pPr>
            <a:lvl8pPr marL="32004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8pPr>
            <a:lvl9pPr marL="365760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1" sz="1800" b="0" i="0" u="none" strike="noStrike" kern="1200" cap="none" spc="0" normalizeH="0" baseline="0" noProof="0" smtId="4294967295">
                <a:solidFill>
                  <a:schemeClr val="lt1"/>
                </a:solidFill>
                <a:uLnTx/>
                <a:uFillTx/>
                <a:latin typeface="Calibri" panose="020F0502020204030204"/>
                <a:ea typeface="Arial"/>
                <a:cs typeface="Arial"/>
                <a:sym typeface="Wingdings"/>
              </a:defRPr>
            </a:lvl9pPr>
          </a:lstStyle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B69222F0-4D6C-46F7-B9B1-351A3670CDA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258315" y="8998008"/>
            <a:ext cx="697229" cy="697229"/>
          </a:xfrm>
          <a:prstGeom prst="rect">
            <a:avLst/>
          </a:prstGeom>
        </p:spPr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76D056F-65B9-4496-A675-9A03273F38B3}"/>
              </a:ext>
            </a:extLst>
          </p:cNvPr>
          <p:cNvSpPr txBox="1"/>
          <p:nvPr/>
        </p:nvSpPr>
        <p:spPr>
          <a:xfrm>
            <a:off x="8362219" y="9241637"/>
            <a:ext cx="519463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ja-JP" smtId="4294967295"/>
            </a:defPPr>
            <a:lvl1pPr marL="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文部科学省：「学校における１人１台端末環境」公式プロモーション動画（</a:t>
            </a:r>
            <a:r>
              <a:rPr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YouTube</a:t>
            </a:r>
            <a:r>
              <a:rPr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へリンク）</a:t>
            </a:r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00D7725F-6991-4A65-81E0-6A140E70A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75067" y="9223679"/>
            <a:ext cx="485776" cy="223837"/>
          </a:xfrm>
          <a:prstGeom prst="rect">
            <a:avLst/>
          </a:prstGeom>
          <a:solidFill>
            <a:srgbClr val="88704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rgbClr val="6666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ja-JP" smtId="4294967295"/>
            </a:defPPr>
            <a:lvl1pPr marL="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endParaRPr lang="ja-JP" altLang="en-US"/>
          </a:p>
        </p:txBody>
      </p:sp>
      <p:sp>
        <p:nvSpPr>
          <p:cNvPr id="54" name="Text Box 3">
            <a:extLst>
              <a:ext uri="{FF2B5EF4-FFF2-40B4-BE49-F238E27FC236}">
                <a16:creationId xmlns:a16="http://schemas.microsoft.com/office/drawing/2014/main" id="{0229EFAB-745B-4454-92FA-9CF618258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44918" y="9218916"/>
            <a:ext cx="43815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>
            <a:defPPr>
              <a:defRPr lang="ja-JP" smtId="4294967295"/>
            </a:defPPr>
            <a:lvl1pPr marL="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ja-JP" altLang="ja-JP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検索</a:t>
            </a: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id="{A94F3EA8-88E3-4DDA-9FEF-25BAFAB2C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39137" y="8975348"/>
            <a:ext cx="525053" cy="621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79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rgbClr val="CC66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タイトル 5">
            <a:extLst>
              <a:ext uri="{FF2B5EF4-FFF2-40B4-BE49-F238E27FC236}">
                <a16:creationId xmlns:a16="http://schemas.microsoft.com/office/drawing/2014/main" id="{A122B2D1-E335-461F-AE81-A1D719F022EE}"/>
              </a:ext>
            </a:extLst>
          </p:cNvPr>
          <p:cNvSpPr txBox="1">
            <a:spLocks/>
          </p:cNvSpPr>
          <p:nvPr/>
        </p:nvSpPr>
        <p:spPr bwMode="ltGray">
          <a:xfrm>
            <a:off x="296818" y="197119"/>
            <a:ext cx="7126240" cy="10175768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51000"/>
                  <a:lumMod val="21000"/>
                  <a:lumOff val="79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43000">
                <a:schemeClr val="bg1">
                  <a:lumMod val="95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18900000" scaled="1"/>
            <a:tileRect/>
          </a:gradFill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108000" tIns="108000" rIns="252000" bIns="35999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defRPr>
            </a:lvl1pPr>
          </a:lstStyle>
          <a:p>
            <a:pPr defTabSz="685805">
              <a:lnSpc>
                <a:spcPct val="100000"/>
              </a:lnSpc>
              <a:spcAft>
                <a:spcPts val="600"/>
              </a:spcAft>
              <a:defRPr/>
            </a:pPr>
            <a:r>
              <a:rPr lang="ja-JP" altLang="en-US" sz="2000" b="1" dirty="0">
                <a:solidFill>
                  <a:srgbClr val="0070C0"/>
                </a:solidFill>
              </a:rPr>
              <a:t>■ みんなで守る３つの約束と１０のルール■</a:t>
            </a:r>
            <a:endParaRPr lang="ja-JP" altLang="en-US" sz="1799" dirty="0">
              <a:solidFill>
                <a:srgbClr val="0070C0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81999F8C-3585-4CE1-96F1-BAA7D12158F9}"/>
              </a:ext>
            </a:extLst>
          </p:cNvPr>
          <p:cNvSpPr/>
          <p:nvPr/>
        </p:nvSpPr>
        <p:spPr>
          <a:xfrm>
            <a:off x="7618256" y="197119"/>
            <a:ext cx="7358476" cy="10175768"/>
          </a:xfrm>
          <a:prstGeom prst="rect">
            <a:avLst/>
          </a:prstGeom>
          <a:gradFill flip="none" rotWithShape="1">
            <a:gsLst>
              <a:gs pos="0">
                <a:srgbClr val="FFCCFF"/>
              </a:gs>
              <a:gs pos="0">
                <a:srgbClr val="FFCCFF"/>
              </a:gs>
              <a:gs pos="77000">
                <a:srgbClr val="FFEFFF"/>
              </a:gs>
              <a:gs pos="83000">
                <a:srgbClr val="FFCCF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defTabSz="685805">
              <a:spcBef>
                <a:spcPct val="0"/>
              </a:spcBef>
              <a:spcAft>
                <a:spcPts val="600"/>
              </a:spcAft>
              <a:defRPr/>
            </a:pPr>
            <a:r>
              <a:rPr kumimoji="1" lang="ja-JP" altLang="en-US" sz="20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■ </a:t>
            </a:r>
            <a:r>
              <a:rPr kumimoji="1" lang="en-US" altLang="ja-JP" sz="20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GIGA</a:t>
            </a:r>
            <a:r>
              <a:rPr kumimoji="1" lang="ja-JP" altLang="en-US" sz="2000" b="1" dirty="0">
                <a:solidFill>
                  <a:srgbClr val="FF00FF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家庭ルール■</a:t>
            </a:r>
            <a:endParaRPr kumimoji="1" lang="ja-JP" altLang="en-US" sz="1168" dirty="0">
              <a:solidFill>
                <a:srgbClr val="FF00FF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8" name="テキスト プレースホルダー 6">
            <a:extLst>
              <a:ext uri="{FF2B5EF4-FFF2-40B4-BE49-F238E27FC236}">
                <a16:creationId xmlns:a16="http://schemas.microsoft.com/office/drawing/2014/main" id="{11D93CC9-001F-49D4-9148-7217C45D66FF}"/>
              </a:ext>
            </a:extLst>
          </p:cNvPr>
          <p:cNvSpPr txBox="1">
            <a:spLocks/>
          </p:cNvSpPr>
          <p:nvPr/>
        </p:nvSpPr>
        <p:spPr bwMode="grayWhite">
          <a:xfrm>
            <a:off x="7752073" y="1326782"/>
            <a:ext cx="6994836" cy="54601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108000" rIns="90000" bIns="72001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3201" b="0" dirty="0">
              <a:solidFill>
                <a:prstClr val="black"/>
              </a:solidFill>
            </a:endParaRPr>
          </a:p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3201" b="0" dirty="0">
              <a:solidFill>
                <a:prstClr val="black"/>
              </a:solidFill>
            </a:endParaRPr>
          </a:p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3201" b="0" dirty="0">
              <a:solidFill>
                <a:prstClr val="black"/>
              </a:solidFill>
            </a:endParaRPr>
          </a:p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r>
              <a:rPr lang="ja-JP" altLang="en-US" sz="3201" b="0" dirty="0">
                <a:solidFill>
                  <a:prstClr val="black"/>
                </a:solidFill>
              </a:rPr>
              <a:t>□　</a:t>
            </a:r>
            <a:endParaRPr lang="en-US" altLang="ja-JP" sz="3201" b="0" dirty="0">
              <a:solidFill>
                <a:prstClr val="black"/>
              </a:solidFill>
            </a:endParaRPr>
          </a:p>
          <a:p>
            <a:pPr marL="174626" indent="-174626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1799" b="0" dirty="0">
              <a:solidFill>
                <a:prstClr val="black"/>
              </a:solidFill>
            </a:endParaRPr>
          </a:p>
          <a:p>
            <a:pPr marL="174626" indent="-174626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1799" b="0" dirty="0">
              <a:solidFill>
                <a:prstClr val="black"/>
              </a:solidFill>
            </a:endParaRPr>
          </a:p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r>
              <a:rPr lang="ja-JP" altLang="en-US" sz="3201" b="0" dirty="0">
                <a:solidFill>
                  <a:prstClr val="black"/>
                </a:solidFill>
              </a:rPr>
              <a:t>□</a:t>
            </a:r>
            <a:endParaRPr lang="en-US" altLang="ja-JP" sz="3201" b="0" dirty="0">
              <a:solidFill>
                <a:prstClr val="black"/>
              </a:solidFill>
            </a:endParaRPr>
          </a:p>
          <a:p>
            <a:pPr marL="174626" indent="-174626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1799" b="0" dirty="0">
              <a:solidFill>
                <a:prstClr val="black"/>
              </a:solidFill>
            </a:endParaRPr>
          </a:p>
          <a:p>
            <a:pPr marL="174626" indent="-174626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1799" b="0" dirty="0">
              <a:solidFill>
                <a:prstClr val="black"/>
              </a:solidFill>
            </a:endParaRPr>
          </a:p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r>
              <a:rPr lang="ja-JP" altLang="en-US" sz="3201" b="0" dirty="0">
                <a:solidFill>
                  <a:prstClr val="black"/>
                </a:solidFill>
              </a:rPr>
              <a:t>□</a:t>
            </a:r>
            <a:endParaRPr lang="en-US" altLang="ja-JP" sz="3201" b="0" dirty="0">
              <a:solidFill>
                <a:prstClr val="black"/>
              </a:solidFill>
            </a:endParaRPr>
          </a:p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1199" b="0" dirty="0">
              <a:solidFill>
                <a:prstClr val="black"/>
              </a:solidFill>
            </a:endParaRPr>
          </a:p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1199" b="0" dirty="0">
              <a:solidFill>
                <a:prstClr val="black"/>
              </a:solidFill>
            </a:endParaRPr>
          </a:p>
        </p:txBody>
      </p:sp>
      <p:sp>
        <p:nvSpPr>
          <p:cNvPr id="69" name="テキスト プレースホルダー 6">
            <a:extLst>
              <a:ext uri="{FF2B5EF4-FFF2-40B4-BE49-F238E27FC236}">
                <a16:creationId xmlns:a16="http://schemas.microsoft.com/office/drawing/2014/main" id="{FC03327D-9BB9-47C6-9BA4-9AEF427CFB65}"/>
              </a:ext>
            </a:extLst>
          </p:cNvPr>
          <p:cNvSpPr txBox="1">
            <a:spLocks/>
          </p:cNvSpPr>
          <p:nvPr/>
        </p:nvSpPr>
        <p:spPr bwMode="grayWhite">
          <a:xfrm>
            <a:off x="7721113" y="7614756"/>
            <a:ext cx="7050641" cy="11507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108000" rIns="90000" bIns="72001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1199" b="0" dirty="0">
              <a:solidFill>
                <a:prstClr val="black"/>
              </a:solidFill>
            </a:endParaRPr>
          </a:p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1199" b="0" dirty="0">
              <a:solidFill>
                <a:prstClr val="black"/>
              </a:solidFill>
            </a:endParaRPr>
          </a:p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1199" b="0" dirty="0">
              <a:solidFill>
                <a:prstClr val="black"/>
              </a:solidFill>
            </a:endParaRPr>
          </a:p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1199" b="0" dirty="0">
              <a:solidFill>
                <a:prstClr val="black"/>
              </a:solidFill>
            </a:endParaRPr>
          </a:p>
        </p:txBody>
      </p:sp>
      <p:sp>
        <p:nvSpPr>
          <p:cNvPr id="165" name="タイトル 5">
            <a:extLst>
              <a:ext uri="{FF2B5EF4-FFF2-40B4-BE49-F238E27FC236}">
                <a16:creationId xmlns:a16="http://schemas.microsoft.com/office/drawing/2014/main" id="{731F24D8-A2D4-450C-A717-5A253444EF73}"/>
              </a:ext>
            </a:extLst>
          </p:cNvPr>
          <p:cNvSpPr txBox="1">
            <a:spLocks/>
          </p:cNvSpPr>
          <p:nvPr/>
        </p:nvSpPr>
        <p:spPr>
          <a:xfrm>
            <a:off x="7747237" y="611087"/>
            <a:ext cx="7229494" cy="791739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2001" tIns="72001" rIns="72001" bIns="72001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defRPr>
            </a:lvl1pPr>
          </a:lstStyle>
          <a:p>
            <a:pPr defTabSz="685805">
              <a:lnSpc>
                <a:spcPct val="100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</a:rPr>
              <a:t>　学校では、左の「３つの約束と１０のルール」を用いて、タブレット端末の使い方を指導していきますが、御家庭でも</a:t>
            </a:r>
            <a:r>
              <a:rPr lang="ja-JP" altLang="en-US" sz="1400" dirty="0">
                <a:solidFill>
                  <a:srgbClr val="FF0000"/>
                </a:solidFill>
              </a:rPr>
              <a:t>お子様と一緒に家庭での約束やルールを話し合って決めていただきますよう、お願いします</a:t>
            </a:r>
            <a:r>
              <a:rPr lang="ja-JP" altLang="en-US" sz="1400" dirty="0">
                <a:solidFill>
                  <a:prstClr val="black"/>
                </a:solidFill>
              </a:rPr>
              <a:t>。</a:t>
            </a:r>
          </a:p>
        </p:txBody>
      </p:sp>
      <p:sp>
        <p:nvSpPr>
          <p:cNvPr id="71" name="タイトル 5">
            <a:extLst>
              <a:ext uri="{FF2B5EF4-FFF2-40B4-BE49-F238E27FC236}">
                <a16:creationId xmlns:a16="http://schemas.microsoft.com/office/drawing/2014/main" id="{98B1CF9F-39BA-40D0-8B38-34524E872AEB}"/>
              </a:ext>
            </a:extLst>
          </p:cNvPr>
          <p:cNvSpPr txBox="1">
            <a:spLocks/>
          </p:cNvSpPr>
          <p:nvPr/>
        </p:nvSpPr>
        <p:spPr>
          <a:xfrm>
            <a:off x="7915249" y="7630513"/>
            <a:ext cx="2145067" cy="36085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2001" tIns="72001" rIns="72001" bIns="72001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defRPr>
            </a:lvl1pPr>
          </a:lstStyle>
          <a:p>
            <a:pPr defTabSz="685805">
              <a:lnSpc>
                <a:spcPct val="100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</a:rPr>
              <a:t>◇参考ホームページ◇</a:t>
            </a:r>
            <a:endParaRPr lang="en-US" altLang="ja-JP" sz="1400" dirty="0">
              <a:solidFill>
                <a:prstClr val="black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3D40EB7-BD7A-43E1-A5E8-9D0F21B9D0D0}"/>
              </a:ext>
            </a:extLst>
          </p:cNvPr>
          <p:cNvSpPr/>
          <p:nvPr/>
        </p:nvSpPr>
        <p:spPr>
          <a:xfrm>
            <a:off x="9421934" y="2093200"/>
            <a:ext cx="4163437" cy="1140992"/>
          </a:xfrm>
          <a:prstGeom prst="wedgeRoundRectCallout">
            <a:avLst>
              <a:gd name="adj1" fmla="val -59945"/>
              <a:gd name="adj2" fmla="val -3261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3">
              <a:defRPr/>
            </a:pPr>
            <a:endParaRPr kumimoji="1" lang="ja-JP" altLang="en-US" sz="1799">
              <a:solidFill>
                <a:prstClr val="white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8A37F5A-753A-44BC-94E3-467FE8DE15EE}"/>
              </a:ext>
            </a:extLst>
          </p:cNvPr>
          <p:cNvSpPr txBox="1"/>
          <p:nvPr/>
        </p:nvSpPr>
        <p:spPr>
          <a:xfrm>
            <a:off x="9524827" y="2152018"/>
            <a:ext cx="4413946" cy="10309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3">
              <a:defRPr/>
            </a:pPr>
            <a:r>
              <a:rPr kumimoji="1" lang="ja-JP" altLang="en-US" sz="1199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ルールやマナーの例</a:t>
            </a:r>
            <a:endParaRPr kumimoji="1" lang="en-US" altLang="ja-JP" sz="1199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defTabSz="457203"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・寝る１時間前からは、タブレット端末を見ないようにします。</a:t>
            </a:r>
            <a:endParaRPr kumimoji="1" lang="en-US" altLang="ja-JP" sz="1100" dirty="0">
              <a:solidFill>
                <a:prstClr val="black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defTabSz="457203"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・使わないとき、タブレット端末は〇〇に置いておきます。</a:t>
            </a:r>
            <a:endParaRPr kumimoji="1" lang="en-US" altLang="ja-JP" sz="1100" dirty="0">
              <a:solidFill>
                <a:prstClr val="black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defTabSz="457203"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・写真や動画は、相手の許可を取ってから撮ります。</a:t>
            </a:r>
            <a:endParaRPr kumimoji="1" lang="en-US" altLang="ja-JP" sz="1100" dirty="0">
              <a:solidFill>
                <a:prstClr val="black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defTabSz="457203"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・困ったことがあれば、すぐに相談します。　</a:t>
            </a:r>
            <a:endParaRPr kumimoji="1" lang="en-US" altLang="ja-JP" sz="1100" dirty="0">
              <a:solidFill>
                <a:prstClr val="black"/>
              </a:solidFill>
              <a:latin typeface="HGｺﾞｼｯｸM" panose="020B0609000000000000" pitchFamily="49" charset="-128"/>
              <a:ea typeface="HGｺﾞｼｯｸM" panose="020B0609000000000000" pitchFamily="49" charset="-128"/>
            </a:endParaRPr>
          </a:p>
          <a:p>
            <a:pPr defTabSz="457203">
              <a:defRPr/>
            </a:pPr>
            <a:r>
              <a:rPr kumimoji="1" lang="ja-JP" altLang="en-US" sz="1100" dirty="0">
                <a:solidFill>
                  <a:prstClr val="black"/>
                </a:solidFill>
                <a:latin typeface="HGｺﾞｼｯｸM" panose="020B0609000000000000" pitchFamily="49" charset="-128"/>
                <a:ea typeface="HGｺﾞｼｯｸM" panose="020B0609000000000000" pitchFamily="49" charset="-128"/>
              </a:rPr>
              <a:t>・人に話しかけられた時は、使うのをやめます。等</a:t>
            </a:r>
            <a:endParaRPr kumimoji="1" lang="ja-JP" altLang="en-US" sz="1799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</p:txBody>
      </p:sp>
      <p:sp>
        <p:nvSpPr>
          <p:cNvPr id="56" name="タイトル 5">
            <a:extLst>
              <a:ext uri="{FF2B5EF4-FFF2-40B4-BE49-F238E27FC236}">
                <a16:creationId xmlns:a16="http://schemas.microsoft.com/office/drawing/2014/main" id="{FC322387-D80A-4191-8390-4E0765FFEBE4}"/>
              </a:ext>
            </a:extLst>
          </p:cNvPr>
          <p:cNvSpPr txBox="1">
            <a:spLocks/>
          </p:cNvSpPr>
          <p:nvPr/>
        </p:nvSpPr>
        <p:spPr>
          <a:xfrm>
            <a:off x="9049741" y="1800771"/>
            <a:ext cx="5723858" cy="360852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72001" tIns="72001" rIns="72001" bIns="72001" rtlCol="0" anchor="t" anchorCtr="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j-cs"/>
              </a:defRPr>
            </a:lvl1pPr>
          </a:lstStyle>
          <a:p>
            <a:pPr defTabSz="685805">
              <a:lnSpc>
                <a:spcPct val="100000"/>
              </a:lnSpc>
              <a:defRPr/>
            </a:pPr>
            <a:r>
              <a:rPr lang="ja-JP" altLang="en-US" sz="1400" dirty="0">
                <a:solidFill>
                  <a:prstClr val="black"/>
                </a:solidFill>
              </a:rPr>
              <a:t>お子様と一緒に、家庭での様々なルールやマナーを話し合ってみてください。</a:t>
            </a:r>
          </a:p>
        </p:txBody>
      </p:sp>
      <p:sp>
        <p:nvSpPr>
          <p:cNvPr id="18" name="吹き出し: 円形 17">
            <a:extLst>
              <a:ext uri="{FF2B5EF4-FFF2-40B4-BE49-F238E27FC236}">
                <a16:creationId xmlns:a16="http://schemas.microsoft.com/office/drawing/2014/main" id="{5C373AE4-DA3F-4377-B65F-5A402E231FB2}"/>
              </a:ext>
            </a:extLst>
          </p:cNvPr>
          <p:cNvSpPr/>
          <p:nvPr/>
        </p:nvSpPr>
        <p:spPr>
          <a:xfrm>
            <a:off x="8615321" y="1149359"/>
            <a:ext cx="1152001" cy="684000"/>
          </a:xfrm>
          <a:prstGeom prst="wedgeEllipseCallout">
            <a:avLst>
              <a:gd name="adj1" fmla="val -48700"/>
              <a:gd name="adj2" fmla="val 48943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9" tIns="0" rIns="35999" bIns="0" rtlCol="0" anchor="ctr"/>
          <a:lstStyle/>
          <a:p>
            <a:pPr algn="ctr" defTabSz="457203">
              <a:defRPr/>
            </a:pPr>
            <a:r>
              <a:rPr kumimoji="1" lang="ja-JP" altLang="en-US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我が家のルール</a:t>
            </a: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3C27D74D-7271-4F99-AB05-81B024136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435" y="1820165"/>
            <a:ext cx="1009954" cy="900000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2097257D-9BC9-4F72-B40D-CA3BA437CEF4}"/>
              </a:ext>
            </a:extLst>
          </p:cNvPr>
          <p:cNvGrpSpPr/>
          <p:nvPr/>
        </p:nvGrpSpPr>
        <p:grpSpPr>
          <a:xfrm>
            <a:off x="8750794" y="7803736"/>
            <a:ext cx="5187979" cy="964822"/>
            <a:chOff x="10203861" y="9363271"/>
            <a:chExt cx="5488121" cy="909772"/>
          </a:xfrm>
        </p:grpSpPr>
        <p:sp>
          <p:nvSpPr>
            <p:cNvPr id="59" name="タイトル 5">
              <a:extLst>
                <a:ext uri="{FF2B5EF4-FFF2-40B4-BE49-F238E27FC236}">
                  <a16:creationId xmlns:a16="http://schemas.microsoft.com/office/drawing/2014/main" id="{A7724342-3FE8-42F3-B2FC-62DF8EB6EA4D}"/>
                </a:ext>
              </a:extLst>
            </p:cNvPr>
            <p:cNvSpPr txBox="1">
              <a:spLocks/>
            </p:cNvSpPr>
            <p:nvPr/>
          </p:nvSpPr>
          <p:spPr>
            <a:xfrm>
              <a:off x="10203861" y="9468047"/>
              <a:ext cx="1578479" cy="644748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72001" tIns="72001" rIns="72001" bIns="72001" rtlCol="0" anchor="t" anchorCtr="0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300" kern="120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j-cs"/>
                </a:defRPr>
              </a:lvl1pPr>
            </a:lstStyle>
            <a:p>
              <a:pPr defTabSz="685805">
                <a:lnSpc>
                  <a:spcPct val="100000"/>
                </a:lnSpc>
                <a:defRPr/>
              </a:pPr>
              <a:r>
                <a:rPr lang="ja-JP" altLang="en-US" sz="1100" dirty="0">
                  <a:solidFill>
                    <a:prstClr val="black"/>
                  </a:solidFill>
                </a:rPr>
                <a:t>内閣府</a:t>
              </a:r>
              <a:endParaRPr lang="en-US" altLang="ja-JP" sz="1100" dirty="0">
                <a:solidFill>
                  <a:prstClr val="black"/>
                </a:solidFill>
              </a:endParaRPr>
            </a:p>
            <a:p>
              <a:pPr defTabSz="685805">
                <a:lnSpc>
                  <a:spcPct val="100000"/>
                </a:lnSpc>
                <a:defRPr/>
              </a:pPr>
              <a:r>
                <a:rPr lang="ja-JP" altLang="en-US" sz="1199" dirty="0">
                  <a:solidFill>
                    <a:prstClr val="black"/>
                  </a:solidFill>
                </a:rPr>
                <a:t>ネットの危険から</a:t>
              </a:r>
              <a:endParaRPr lang="en-US" altLang="ja-JP" sz="1199" dirty="0">
                <a:solidFill>
                  <a:prstClr val="black"/>
                </a:solidFill>
              </a:endParaRPr>
            </a:p>
            <a:p>
              <a:pPr defTabSz="685805">
                <a:lnSpc>
                  <a:spcPct val="100000"/>
                </a:lnSpc>
                <a:defRPr/>
              </a:pPr>
              <a:r>
                <a:rPr lang="ja-JP" altLang="en-US" sz="1199" dirty="0">
                  <a:solidFill>
                    <a:prstClr val="black"/>
                  </a:solidFill>
                </a:rPr>
                <a:t>お子様を守るために</a:t>
              </a:r>
            </a:p>
          </p:txBody>
        </p:sp>
        <p:sp>
          <p:nvSpPr>
            <p:cNvPr id="60" name="タイトル 5">
              <a:extLst>
                <a:ext uri="{FF2B5EF4-FFF2-40B4-BE49-F238E27FC236}">
                  <a16:creationId xmlns:a16="http://schemas.microsoft.com/office/drawing/2014/main" id="{932BB12D-4BA1-400C-9718-6CFF88AF0E9D}"/>
                </a:ext>
              </a:extLst>
            </p:cNvPr>
            <p:cNvSpPr txBox="1">
              <a:spLocks/>
            </p:cNvSpPr>
            <p:nvPr/>
          </p:nvSpPr>
          <p:spPr>
            <a:xfrm>
              <a:off x="12441177" y="9443387"/>
              <a:ext cx="1129902" cy="60121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72001" tIns="72001" rIns="72001" bIns="72001" rtlCol="0" anchor="t" anchorCtr="0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300" kern="120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j-cs"/>
                </a:defRPr>
              </a:lvl1pPr>
            </a:lstStyle>
            <a:p>
              <a:pPr defTabSz="685805">
                <a:lnSpc>
                  <a:spcPct val="100000"/>
                </a:lnSpc>
                <a:defRPr/>
              </a:pPr>
              <a:r>
                <a:rPr lang="ja-JP" altLang="en-US" sz="1100" dirty="0">
                  <a:solidFill>
                    <a:prstClr val="black"/>
                  </a:solidFill>
                </a:rPr>
                <a:t>総務省</a:t>
              </a:r>
              <a:endParaRPr lang="en-US" altLang="ja-JP" sz="1100" dirty="0">
                <a:solidFill>
                  <a:prstClr val="black"/>
                </a:solidFill>
              </a:endParaRPr>
            </a:p>
            <a:p>
              <a:pPr defTabSz="685805">
                <a:lnSpc>
                  <a:spcPct val="100000"/>
                </a:lnSpc>
                <a:defRPr/>
              </a:pPr>
              <a:r>
                <a:rPr lang="ja-JP" altLang="en-US" sz="1049" dirty="0">
                  <a:solidFill>
                    <a:prstClr val="black"/>
                  </a:solidFill>
                </a:rPr>
                <a:t>インターネット</a:t>
              </a:r>
              <a:endParaRPr lang="en-US" altLang="ja-JP" sz="1049" dirty="0">
                <a:solidFill>
                  <a:prstClr val="black"/>
                </a:solidFill>
              </a:endParaRPr>
            </a:p>
            <a:p>
              <a:pPr defTabSz="685805">
                <a:lnSpc>
                  <a:spcPct val="100000"/>
                </a:lnSpc>
                <a:defRPr/>
              </a:pPr>
              <a:r>
                <a:rPr lang="ja-JP" altLang="en-US" sz="1049" dirty="0">
                  <a:solidFill>
                    <a:prstClr val="black"/>
                  </a:solidFill>
                </a:rPr>
                <a:t>トラブル事例集</a:t>
              </a:r>
            </a:p>
          </p:txBody>
        </p:sp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92782A07-34D1-4512-81F1-E470D844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82500" y="9407933"/>
              <a:ext cx="768514" cy="729617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C19A3141-DC41-4ABE-A07F-AE0052A07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22815" y="9363271"/>
              <a:ext cx="807102" cy="807102"/>
            </a:xfrm>
            <a:prstGeom prst="rect">
              <a:avLst/>
            </a:prstGeom>
          </p:spPr>
        </p:pic>
        <p:sp>
          <p:nvSpPr>
            <p:cNvPr id="64" name="タイトル 5">
              <a:extLst>
                <a:ext uri="{FF2B5EF4-FFF2-40B4-BE49-F238E27FC236}">
                  <a16:creationId xmlns:a16="http://schemas.microsoft.com/office/drawing/2014/main" id="{9007DA6C-039B-4A27-A7CD-BA48F6C88A5D}"/>
                </a:ext>
              </a:extLst>
            </p:cNvPr>
            <p:cNvSpPr txBox="1">
              <a:spLocks/>
            </p:cNvSpPr>
            <p:nvPr/>
          </p:nvSpPr>
          <p:spPr>
            <a:xfrm>
              <a:off x="14264320" y="9367343"/>
              <a:ext cx="1427662" cy="9057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72001" tIns="72001" rIns="72001" bIns="72001" rtlCol="0" anchor="t" anchorCtr="0">
              <a:spAutoFit/>
            </a:bodyPr>
            <a:lstStyle>
              <a:lvl1pPr algn="l" defTabSz="6858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3300" kern="1200">
                  <a:solidFill>
                    <a:schemeClr val="tx1"/>
                  </a:solidFill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  <a:cs typeface="+mj-cs"/>
                </a:defRPr>
              </a:lvl1pPr>
            </a:lstStyle>
            <a:p>
              <a:pPr defTabSz="685805">
                <a:lnSpc>
                  <a:spcPct val="100000"/>
                </a:lnSpc>
                <a:defRPr/>
              </a:pPr>
              <a:r>
                <a:rPr lang="ja-JP" altLang="en-US" sz="1100" dirty="0">
                  <a:solidFill>
                    <a:prstClr val="black"/>
                  </a:solidFill>
                </a:rPr>
                <a:t>文部科学省</a:t>
              </a:r>
              <a:endParaRPr lang="en-US" altLang="ja-JP" sz="1100" dirty="0">
                <a:solidFill>
                  <a:prstClr val="black"/>
                </a:solidFill>
              </a:endParaRPr>
            </a:p>
            <a:p>
              <a:pPr defTabSz="685805">
                <a:lnSpc>
                  <a:spcPct val="100000"/>
                </a:lnSpc>
                <a:defRPr/>
              </a:pPr>
              <a:r>
                <a:rPr lang="ja-JP" altLang="en-US" sz="1049" dirty="0">
                  <a:solidFill>
                    <a:prstClr val="black"/>
                  </a:solidFill>
                </a:rPr>
                <a:t>児童生徒の健康に</a:t>
              </a:r>
              <a:endParaRPr lang="en-US" altLang="ja-JP" sz="1049" dirty="0">
                <a:solidFill>
                  <a:prstClr val="black"/>
                </a:solidFill>
              </a:endParaRPr>
            </a:p>
            <a:p>
              <a:pPr defTabSz="685805">
                <a:lnSpc>
                  <a:spcPct val="100000"/>
                </a:lnSpc>
                <a:defRPr/>
              </a:pPr>
              <a:r>
                <a:rPr lang="ja-JP" altLang="en-US" sz="1049" dirty="0">
                  <a:solidFill>
                    <a:prstClr val="black"/>
                  </a:solidFill>
                </a:rPr>
                <a:t>留意して</a:t>
              </a:r>
              <a:r>
                <a:rPr lang="en-US" altLang="ja-JP" sz="1049" dirty="0">
                  <a:solidFill>
                    <a:prstClr val="black"/>
                  </a:solidFill>
                </a:rPr>
                <a:t>ICT</a:t>
              </a:r>
              <a:r>
                <a:rPr lang="ja-JP" altLang="en-US" sz="1049" dirty="0">
                  <a:solidFill>
                    <a:prstClr val="black"/>
                  </a:solidFill>
                </a:rPr>
                <a:t>を</a:t>
              </a:r>
              <a:endParaRPr lang="en-US" altLang="ja-JP" sz="1049" dirty="0">
                <a:solidFill>
                  <a:prstClr val="black"/>
                </a:solidFill>
              </a:endParaRPr>
            </a:p>
            <a:p>
              <a:pPr defTabSz="685805">
                <a:lnSpc>
                  <a:spcPct val="100000"/>
                </a:lnSpc>
                <a:defRPr/>
              </a:pPr>
              <a:r>
                <a:rPr lang="ja-JP" altLang="en-US" sz="1049" dirty="0">
                  <a:solidFill>
                    <a:prstClr val="black"/>
                  </a:solidFill>
                </a:rPr>
                <a:t>活用するための</a:t>
              </a:r>
              <a:endParaRPr lang="en-US" altLang="ja-JP" sz="1049" dirty="0">
                <a:solidFill>
                  <a:prstClr val="black"/>
                </a:solidFill>
              </a:endParaRPr>
            </a:p>
            <a:p>
              <a:pPr defTabSz="685805">
                <a:lnSpc>
                  <a:spcPct val="100000"/>
                </a:lnSpc>
                <a:defRPr/>
              </a:pPr>
              <a:r>
                <a:rPr lang="ja-JP" altLang="en-US" sz="1049" dirty="0">
                  <a:solidFill>
                    <a:prstClr val="black"/>
                  </a:solidFill>
                </a:rPr>
                <a:t>ガイドブック</a:t>
              </a:r>
              <a:endParaRPr lang="ja-JP" altLang="en-US" sz="1100" dirty="0">
                <a:solidFill>
                  <a:prstClr val="black"/>
                </a:solidFill>
              </a:endParaRPr>
            </a:p>
          </p:txBody>
        </p:sp>
      </p:grpSp>
      <p:sp>
        <p:nvSpPr>
          <p:cNvPr id="76" name="テキスト プレースホルダー 6">
            <a:extLst>
              <a:ext uri="{FF2B5EF4-FFF2-40B4-BE49-F238E27FC236}">
                <a16:creationId xmlns:a16="http://schemas.microsoft.com/office/drawing/2014/main" id="{E24F09D0-F9FA-43D6-A686-1CF54313E242}"/>
              </a:ext>
            </a:extLst>
          </p:cNvPr>
          <p:cNvSpPr txBox="1">
            <a:spLocks/>
          </p:cNvSpPr>
          <p:nvPr/>
        </p:nvSpPr>
        <p:spPr bwMode="grayWhite">
          <a:xfrm>
            <a:off x="7717047" y="9087396"/>
            <a:ext cx="7028871" cy="11126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108000" rIns="90000" bIns="72001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r>
              <a:rPr lang="ja-JP" altLang="en-US" sz="1199" b="0" dirty="0">
                <a:solidFill>
                  <a:prstClr val="black"/>
                </a:solidFill>
              </a:rPr>
              <a:t>　</a:t>
            </a:r>
            <a:r>
              <a:rPr lang="ja-JP" altLang="en-US" sz="1601" b="0" dirty="0">
                <a:solidFill>
                  <a:prstClr val="black"/>
                </a:solidFill>
              </a:rPr>
              <a:t>　　　　</a:t>
            </a:r>
            <a:r>
              <a:rPr lang="ja-JP" altLang="en-US" sz="2000" b="0" dirty="0">
                <a:solidFill>
                  <a:prstClr val="black"/>
                </a:solidFill>
              </a:rPr>
              <a:t>　年　　　　組</a:t>
            </a:r>
            <a:endParaRPr lang="en-US" altLang="ja-JP" sz="1601" b="0" dirty="0">
              <a:solidFill>
                <a:prstClr val="black"/>
              </a:solidFill>
            </a:endParaRPr>
          </a:p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endParaRPr lang="en-US" altLang="ja-JP" sz="1049" b="0" dirty="0">
              <a:solidFill>
                <a:prstClr val="black"/>
              </a:solidFill>
            </a:endParaRPr>
          </a:p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r>
              <a:rPr lang="ja-JP" altLang="en-US" sz="2000" b="0" dirty="0">
                <a:solidFill>
                  <a:prstClr val="black"/>
                </a:solidFill>
              </a:rPr>
              <a:t>名前</a:t>
            </a:r>
            <a:endParaRPr lang="en-US" altLang="ja-JP" sz="2000" b="0" dirty="0">
              <a:solidFill>
                <a:prstClr val="black"/>
              </a:solidFill>
            </a:endParaRPr>
          </a:p>
        </p:txBody>
      </p:sp>
      <p:sp>
        <p:nvSpPr>
          <p:cNvPr id="77" name="テキスト プレースホルダー 6">
            <a:extLst>
              <a:ext uri="{FF2B5EF4-FFF2-40B4-BE49-F238E27FC236}">
                <a16:creationId xmlns:a16="http://schemas.microsoft.com/office/drawing/2014/main" id="{B599A21C-727D-40F3-8B39-ED038964D648}"/>
              </a:ext>
            </a:extLst>
          </p:cNvPr>
          <p:cNvSpPr txBox="1">
            <a:spLocks/>
          </p:cNvSpPr>
          <p:nvPr/>
        </p:nvSpPr>
        <p:spPr bwMode="grayWhite">
          <a:xfrm>
            <a:off x="7742299" y="7026113"/>
            <a:ext cx="7003619" cy="42810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0000" tIns="108000" rIns="90000" bIns="72001" rtlCol="0" anchor="t" anchorCtr="0">
            <a:sp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kumimoji="1" sz="1800" b="1" kern="120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kumimoji="1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6" indent="-174626" defTabSz="685805">
              <a:lnSpc>
                <a:spcPct val="100000"/>
              </a:lnSpc>
              <a:spcBef>
                <a:spcPts val="600"/>
              </a:spcBef>
              <a:defRPr/>
            </a:pPr>
            <a:r>
              <a:rPr lang="ja-JP" altLang="en-US" sz="1199" b="0" dirty="0">
                <a:solidFill>
                  <a:prstClr val="black"/>
                </a:solidFill>
              </a:rPr>
              <a:t>　</a:t>
            </a:r>
            <a:r>
              <a:rPr lang="ja-JP" altLang="en-US" sz="1601" b="0" dirty="0">
                <a:solidFill>
                  <a:prstClr val="black"/>
                </a:solidFill>
              </a:rPr>
              <a:t>★ルールを決めたら、タブレット端末で撮影して、ロイロノートで提出しましょう！</a:t>
            </a:r>
            <a:endParaRPr lang="en-US" altLang="ja-JP" sz="1400" b="0" dirty="0">
              <a:solidFill>
                <a:prstClr val="black"/>
              </a:solidFill>
            </a:endParaRPr>
          </a:p>
        </p:txBody>
      </p:sp>
      <p:pic>
        <p:nvPicPr>
          <p:cNvPr id="1026" name="Picture 2" descr="https://qr.quel.jp/tmp/02745a7a50431339c561df41401d78dfa8169be2.png">
            <a:extLst>
              <a:ext uri="{FF2B5EF4-FFF2-40B4-BE49-F238E27FC236}">
                <a16:creationId xmlns:a16="http://schemas.microsoft.com/office/drawing/2014/main" id="{BCAA57D1-02EF-4E56-9BBE-719C4B88A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1639" y="7820196"/>
            <a:ext cx="839479" cy="83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s://qr.quel.jp/tmp/53e74582282acc41c60f1261d7dbbde227fa7f56.png">
            <a:extLst>
              <a:ext uri="{FF2B5EF4-FFF2-40B4-BE49-F238E27FC236}">
                <a16:creationId xmlns:a16="http://schemas.microsoft.com/office/drawing/2014/main" id="{20147957-8954-42F1-8470-38B0A57FD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543" y="7808645"/>
            <a:ext cx="827429" cy="8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6720C8B-C417-4362-B492-52C90E256E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179" y="611087"/>
            <a:ext cx="6276190" cy="94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53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B6FD37DA008E9478A96B4BDD2B23229" ma:contentTypeVersion="11" ma:contentTypeDescription="新しいドキュメントを作成します。" ma:contentTypeScope="" ma:versionID="4308c40a218e555310fbde4e55291f3f">
  <xsd:schema xmlns:xsd="http://www.w3.org/2001/XMLSchema" xmlns:xs="http://www.w3.org/2001/XMLSchema" xmlns:p="http://schemas.microsoft.com/office/2006/metadata/properties" xmlns:ns2="c8a3f3f3-775b-49ab-8009-a5a976ed8968" targetNamespace="http://schemas.microsoft.com/office/2006/metadata/properties" ma:root="true" ma:fieldsID="e1077dbf8cd38f769be395810761e6a1" ns2:_="">
    <xsd:import namespace="c8a3f3f3-775b-49ab-8009-a5a976ed89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3f3f3-775b-49ab-8009-a5a976ed89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84F04E-0073-40B6-AABE-7C9D50E3A8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a3f3f3-775b-49ab-8009-a5a976ed89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574760-CCC5-4FD3-AA6E-92C31843BE0D}">
  <ds:schemaRefs>
    <ds:schemaRef ds:uri="http://www.w3.org/XML/1998/namespace"/>
    <ds:schemaRef ds:uri="c8a3f3f3-775b-49ab-8009-a5a976ed8968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07E1DBE-9FF2-434E-8C80-073980B6E1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4570</TotalTime>
  <Words>946</Words>
  <Application>Microsoft Office PowerPoint</Application>
  <PresentationFormat>ユーザー設定</PresentationFormat>
  <Paragraphs>77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5" baseType="lpstr">
      <vt:lpstr>HGｺﾞｼｯｸM</vt:lpstr>
      <vt:lpstr>ＭＳ ゴシック</vt:lpstr>
      <vt:lpstr>ＭＳ 明朝</vt:lpstr>
      <vt:lpstr>UD デジタル 教科書体 NK-R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Wingdings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e000002469</dc:creator>
  <cp:lastModifiedBy>和田 創一</cp:lastModifiedBy>
  <cp:revision>444</cp:revision>
  <cp:lastPrinted>2022-06-20T08:30:53Z</cp:lastPrinted>
  <dcterms:created xsi:type="dcterms:W3CDTF">2020-11-08T23:56:02Z</dcterms:created>
  <dcterms:modified xsi:type="dcterms:W3CDTF">2025-03-27T01:24:12Z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0x010100BB6FD37DA008E9478A96B4BDD2B23229</vt:lpwstr>
  </property>
</Properties>
</file>