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7" r:id="rId2"/>
  </p:sldIdLst>
  <p:sldSz cx="9144000" cy="6858000" type="screen4x3"/>
  <p:notesSz cx="6735763" cy="98694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339933"/>
    <a:srgbClr val="FFCC99"/>
    <a:srgbClr val="0080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44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8831" cy="495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1"/>
            <a:ext cx="2918831" cy="495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D0292E-F013-4DE6-8ABB-190D97AA57C8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9692"/>
            <a:ext cx="5388610" cy="388611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4302"/>
            <a:ext cx="2918831" cy="495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4302"/>
            <a:ext cx="2918831" cy="495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A4590A-BAAC-4161-A3F2-07B3A9D0DA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45986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5097F-1F38-40FD-883A-7D343FF34746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C4A35-B46D-4715-897C-E23BF6ABD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612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5097F-1F38-40FD-883A-7D343FF34746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C4A35-B46D-4715-897C-E23BF6ABD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347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5097F-1F38-40FD-883A-7D343FF34746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C4A35-B46D-4715-897C-E23BF6ABD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9868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5097F-1F38-40FD-883A-7D343FF34746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C4A35-B46D-4715-897C-E23BF6ABD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8826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5097F-1F38-40FD-883A-7D343FF34746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C4A35-B46D-4715-897C-E23BF6ABD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9420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5097F-1F38-40FD-883A-7D343FF34746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C4A35-B46D-4715-897C-E23BF6ABD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0758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5097F-1F38-40FD-883A-7D343FF34746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C4A35-B46D-4715-897C-E23BF6ABD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9888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5097F-1F38-40FD-883A-7D343FF34746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C4A35-B46D-4715-897C-E23BF6ABD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259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5097F-1F38-40FD-883A-7D343FF34746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C4A35-B46D-4715-897C-E23BF6ABD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3667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5097F-1F38-40FD-883A-7D343FF34746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C4A35-B46D-4715-897C-E23BF6ABD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58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5097F-1F38-40FD-883A-7D343FF34746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C4A35-B46D-4715-897C-E23BF6ABD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5845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05097F-1F38-40FD-883A-7D343FF34746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BC4A35-B46D-4715-897C-E23BF6ABD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1224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" y="428"/>
            <a:ext cx="9142857" cy="6857143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667171" y="1198622"/>
            <a:ext cx="34955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墨田区立小梅小学校 </a:t>
            </a:r>
            <a:endParaRPr kumimoji="1" lang="en-US" altLang="ja-JP" sz="2800" b="1" dirty="0">
              <a:solidFill>
                <a:srgbClr val="003300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746143" y="2495956"/>
            <a:ext cx="613879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ｺﾞｼｯｸM" panose="020B0609000000000000" pitchFamily="49" charset="-128"/>
                <a:ea typeface="HGｺﾞｼｯｸM" panose="020B0609000000000000" pitchFamily="49" charset="-128"/>
              </a:rPr>
              <a:t>一人一人に寄り添い</a:t>
            </a:r>
            <a:endParaRPr kumimoji="1" lang="en-US" altLang="ja-JP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 algn="ctr"/>
            <a:r>
              <a:rPr kumimoji="1" lang="ja-JP" alt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みんなが安心して</a:t>
            </a:r>
            <a:endParaRPr kumimoji="1" lang="en-US" altLang="ja-JP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 algn="ctr"/>
            <a:r>
              <a:rPr kumimoji="1" lang="ja-JP" alt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ｺﾞｼｯｸM" panose="020B0609000000000000" pitchFamily="49" charset="-128"/>
                <a:ea typeface="HGｺﾞｼｯｸM" panose="020B0609000000000000" pitchFamily="49" charset="-128"/>
              </a:rPr>
              <a:t>  過ごせる学校　</a:t>
            </a:r>
            <a:r>
              <a:rPr kumimoji="1" lang="ja-JP" alt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　</a:t>
            </a:r>
            <a:endParaRPr kumimoji="1" lang="en-US" altLang="ja-JP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5277D52-D5EE-45B5-B4AF-FAB63FD48C5C}"/>
              </a:ext>
            </a:extLst>
          </p:cNvPr>
          <p:cNvSpPr txBox="1"/>
          <p:nvPr/>
        </p:nvSpPr>
        <p:spPr>
          <a:xfrm>
            <a:off x="6583680" y="5230760"/>
            <a:ext cx="28135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小梅小学校</a:t>
            </a:r>
          </a:p>
        </p:txBody>
      </p:sp>
    </p:spTree>
    <p:extLst>
      <p:ext uri="{BB962C8B-B14F-4D97-AF65-F5344CB8AC3E}">
        <p14:creationId xmlns:p14="http://schemas.microsoft.com/office/powerpoint/2010/main" val="29888868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590</TotalTime>
  <Words>19</Words>
  <Application>Microsoft Office PowerPoint</Application>
  <PresentationFormat>画面に合わせる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HGｺﾞｼｯｸM</vt:lpstr>
      <vt:lpstr>MS UI Gothic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TAIMS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東京都</dc:creator>
  <cp:lastModifiedBy>高橋 美幸</cp:lastModifiedBy>
  <cp:revision>47</cp:revision>
  <cp:lastPrinted>2025-01-20T02:26:39Z</cp:lastPrinted>
  <dcterms:created xsi:type="dcterms:W3CDTF">2024-06-06T09:39:21Z</dcterms:created>
  <dcterms:modified xsi:type="dcterms:W3CDTF">2025-01-20T02:44:34Z</dcterms:modified>
</cp:coreProperties>
</file>